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D4A27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7090" y="0"/>
            <a:ext cx="1113090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7098" y="565404"/>
            <a:ext cx="1017380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5839" y="1796493"/>
            <a:ext cx="16816320" cy="2468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D4A27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2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3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3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41.png"/><Relationship Id="rId4" Type="http://schemas.openxmlformats.org/officeDocument/2006/relationships/image" Target="../media/image6.png"/><Relationship Id="rId5" Type="http://schemas.openxmlformats.org/officeDocument/2006/relationships/image" Target="../media/image42.jpg"/><Relationship Id="rId6" Type="http://schemas.openxmlformats.org/officeDocument/2006/relationships/image" Target="../media/image43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5" Type="http://schemas.openxmlformats.org/officeDocument/2006/relationships/image" Target="../media/image4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1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4803" y="2528419"/>
            <a:ext cx="6604634" cy="3646170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algn="r" marL="12700" marR="5080" indent="620395">
              <a:lnSpc>
                <a:spcPts val="9270"/>
              </a:lnSpc>
              <a:spcBef>
                <a:spcPts val="980"/>
              </a:spcBef>
            </a:pPr>
            <a:r>
              <a:rPr dirty="0" sz="8300" spc="-110">
                <a:solidFill>
                  <a:srgbClr val="FFFFFF"/>
                </a:solidFill>
              </a:rPr>
              <a:t>A</a:t>
            </a:r>
            <a:r>
              <a:rPr dirty="0" sz="8300" spc="-790">
                <a:solidFill>
                  <a:srgbClr val="FFFFFF"/>
                </a:solidFill>
              </a:rPr>
              <a:t>U</a:t>
            </a:r>
            <a:r>
              <a:rPr dirty="0" sz="8300" spc="-910">
                <a:solidFill>
                  <a:srgbClr val="FFFFFF"/>
                </a:solidFill>
              </a:rPr>
              <a:t>T</a:t>
            </a:r>
            <a:r>
              <a:rPr dirty="0" sz="8300" spc="-690">
                <a:solidFill>
                  <a:srgbClr val="FFFFFF"/>
                </a:solidFill>
              </a:rPr>
              <a:t>O</a:t>
            </a:r>
            <a:r>
              <a:rPr dirty="0" sz="8300" spc="605">
                <a:solidFill>
                  <a:srgbClr val="FFFFFF"/>
                </a:solidFill>
              </a:rPr>
              <a:t>M</a:t>
            </a:r>
            <a:r>
              <a:rPr dirty="0" sz="8300" spc="-110">
                <a:solidFill>
                  <a:srgbClr val="FFFFFF"/>
                </a:solidFill>
              </a:rPr>
              <a:t>A</a:t>
            </a:r>
            <a:r>
              <a:rPr dirty="0" sz="8300" spc="-910">
                <a:solidFill>
                  <a:srgbClr val="FFFFFF"/>
                </a:solidFill>
              </a:rPr>
              <a:t>T</a:t>
            </a:r>
            <a:r>
              <a:rPr dirty="0" sz="8300" spc="-1450">
                <a:solidFill>
                  <a:srgbClr val="FFFFFF"/>
                </a:solidFill>
              </a:rPr>
              <a:t>E</a:t>
            </a:r>
            <a:r>
              <a:rPr dirty="0" sz="8300" spc="-515">
                <a:solidFill>
                  <a:srgbClr val="FFFFFF"/>
                </a:solidFill>
              </a:rPr>
              <a:t>D  </a:t>
            </a:r>
            <a:r>
              <a:rPr dirty="0" sz="8300" spc="-910">
                <a:solidFill>
                  <a:srgbClr val="FFFFFF"/>
                </a:solidFill>
              </a:rPr>
              <a:t>T</a:t>
            </a:r>
            <a:r>
              <a:rPr dirty="0" sz="8300" spc="-1450">
                <a:solidFill>
                  <a:srgbClr val="FFFFFF"/>
                </a:solidFill>
              </a:rPr>
              <a:t>E</a:t>
            </a:r>
            <a:r>
              <a:rPr dirty="0" sz="8300" spc="-1135">
                <a:solidFill>
                  <a:srgbClr val="FFFFFF"/>
                </a:solidFill>
              </a:rPr>
              <a:t>S</a:t>
            </a:r>
            <a:r>
              <a:rPr dirty="0" sz="8300" spc="-910">
                <a:solidFill>
                  <a:srgbClr val="FFFFFF"/>
                </a:solidFill>
              </a:rPr>
              <a:t>T</a:t>
            </a:r>
            <a:r>
              <a:rPr dirty="0" sz="8300" spc="1245">
                <a:solidFill>
                  <a:srgbClr val="FFFFFF"/>
                </a:solidFill>
              </a:rPr>
              <a:t>I</a:t>
            </a:r>
            <a:r>
              <a:rPr dirty="0" sz="8300" spc="-625">
                <a:solidFill>
                  <a:srgbClr val="FFFFFF"/>
                </a:solidFill>
              </a:rPr>
              <a:t>N</a:t>
            </a:r>
            <a:r>
              <a:rPr dirty="0" sz="8300" spc="-1305">
                <a:solidFill>
                  <a:srgbClr val="FFFFFF"/>
                </a:solidFill>
              </a:rPr>
              <a:t>G</a:t>
            </a:r>
            <a:r>
              <a:rPr dirty="0" sz="8300" spc="-650">
                <a:solidFill>
                  <a:srgbClr val="FFFFFF"/>
                </a:solidFill>
              </a:rPr>
              <a:t> </a:t>
            </a:r>
            <a:r>
              <a:rPr dirty="0" sz="8300" spc="-910">
                <a:solidFill>
                  <a:srgbClr val="FFFFFF"/>
                </a:solidFill>
              </a:rPr>
              <a:t>T</a:t>
            </a:r>
            <a:r>
              <a:rPr dirty="0" sz="8300" spc="-690">
                <a:solidFill>
                  <a:srgbClr val="FFFFFF"/>
                </a:solidFill>
              </a:rPr>
              <a:t>OO</a:t>
            </a:r>
            <a:r>
              <a:rPr dirty="0" sz="8300" spc="-1010">
                <a:solidFill>
                  <a:srgbClr val="FFFFFF"/>
                </a:solidFill>
              </a:rPr>
              <a:t>L</a:t>
            </a:r>
            <a:endParaRPr sz="8300"/>
          </a:p>
          <a:p>
            <a:pPr algn="r" marR="5080">
              <a:lnSpc>
                <a:spcPts val="9085"/>
              </a:lnSpc>
            </a:pPr>
            <a:r>
              <a:rPr dirty="0" sz="8300" spc="-550">
                <a:solidFill>
                  <a:srgbClr val="FFFFFF"/>
                </a:solidFill>
              </a:rPr>
              <a:t>KATALON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13502991" y="6456868"/>
            <a:ext cx="3706495" cy="875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685"/>
              </a:lnSpc>
              <a:spcBef>
                <a:spcPts val="135"/>
              </a:spcBef>
            </a:pPr>
            <a:r>
              <a:rPr dirty="0" sz="3100" spc="-31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3100" spc="-204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3100" spc="11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3100" spc="-2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-28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3100" spc="-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3100" spc="28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3100" spc="2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3100" spc="-2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100" spc="55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3100" spc="-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3100" spc="14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31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-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3100" spc="4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31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100" spc="2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3100" spc="1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endParaRPr sz="3100">
              <a:latin typeface="Microsoft Sans Serif"/>
              <a:cs typeface="Microsoft Sans Serif"/>
            </a:endParaRPr>
          </a:p>
          <a:p>
            <a:pPr marL="1155065">
              <a:lnSpc>
                <a:spcPts val="2965"/>
              </a:lnSpc>
            </a:pPr>
            <a:r>
              <a:rPr dirty="0" sz="2500" spc="-26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500" spc="-2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00" spc="-2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4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00" spc="-31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436" y="5074068"/>
            <a:ext cx="895349" cy="88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819" y="6404877"/>
            <a:ext cx="895349" cy="8858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1436" y="7650619"/>
            <a:ext cx="895350" cy="885825"/>
            <a:chOff x="581436" y="7650619"/>
            <a:chExt cx="895350" cy="885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803" y="7905306"/>
              <a:ext cx="409574" cy="409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36" y="7650619"/>
              <a:ext cx="895349" cy="88582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888606" y="6554113"/>
            <a:ext cx="370840" cy="510540"/>
          </a:xfrm>
          <a:custGeom>
            <a:avLst/>
            <a:gdLst/>
            <a:ahLst/>
            <a:cxnLst/>
            <a:rect l="l" t="t" r="r" b="b"/>
            <a:pathLst>
              <a:path w="370840" h="510540">
                <a:moveTo>
                  <a:pt x="219075" y="442366"/>
                </a:moveTo>
                <a:lnTo>
                  <a:pt x="151663" y="442366"/>
                </a:lnTo>
                <a:lnTo>
                  <a:pt x="151663" y="510413"/>
                </a:lnTo>
                <a:lnTo>
                  <a:pt x="219075" y="510413"/>
                </a:lnTo>
                <a:lnTo>
                  <a:pt x="219075" y="442366"/>
                </a:lnTo>
                <a:close/>
              </a:path>
              <a:path w="370840" h="510540">
                <a:moveTo>
                  <a:pt x="370738" y="87630"/>
                </a:moveTo>
                <a:lnTo>
                  <a:pt x="366953" y="83820"/>
                </a:lnTo>
                <a:lnTo>
                  <a:pt x="320179" y="83820"/>
                </a:lnTo>
                <a:lnTo>
                  <a:pt x="320179" y="67310"/>
                </a:lnTo>
                <a:lnTo>
                  <a:pt x="320179" y="50800"/>
                </a:lnTo>
                <a:lnTo>
                  <a:pt x="320179" y="3810"/>
                </a:lnTo>
                <a:lnTo>
                  <a:pt x="316395" y="0"/>
                </a:lnTo>
                <a:lnTo>
                  <a:pt x="311759" y="0"/>
                </a:lnTo>
                <a:lnTo>
                  <a:pt x="311759" y="156210"/>
                </a:lnTo>
                <a:lnTo>
                  <a:pt x="311759" y="165100"/>
                </a:lnTo>
                <a:lnTo>
                  <a:pt x="311759" y="369570"/>
                </a:lnTo>
                <a:lnTo>
                  <a:pt x="307962" y="373380"/>
                </a:lnTo>
                <a:lnTo>
                  <a:pt x="264998" y="373380"/>
                </a:lnTo>
                <a:lnTo>
                  <a:pt x="261200" y="369570"/>
                </a:lnTo>
                <a:lnTo>
                  <a:pt x="261200" y="360680"/>
                </a:lnTo>
                <a:lnTo>
                  <a:pt x="264998" y="356870"/>
                </a:lnTo>
                <a:lnTo>
                  <a:pt x="307962" y="356870"/>
                </a:lnTo>
                <a:lnTo>
                  <a:pt x="311759" y="360680"/>
                </a:lnTo>
                <a:lnTo>
                  <a:pt x="311759" y="335280"/>
                </a:lnTo>
                <a:lnTo>
                  <a:pt x="307962" y="339090"/>
                </a:lnTo>
                <a:lnTo>
                  <a:pt x="264998" y="339090"/>
                </a:lnTo>
                <a:lnTo>
                  <a:pt x="261200" y="335280"/>
                </a:lnTo>
                <a:lnTo>
                  <a:pt x="261200" y="326390"/>
                </a:lnTo>
                <a:lnTo>
                  <a:pt x="264998" y="322580"/>
                </a:lnTo>
                <a:lnTo>
                  <a:pt x="307962" y="322580"/>
                </a:lnTo>
                <a:lnTo>
                  <a:pt x="311759" y="326390"/>
                </a:lnTo>
                <a:lnTo>
                  <a:pt x="311759" y="302260"/>
                </a:lnTo>
                <a:lnTo>
                  <a:pt x="307962" y="306070"/>
                </a:lnTo>
                <a:lnTo>
                  <a:pt x="264998" y="306070"/>
                </a:lnTo>
                <a:lnTo>
                  <a:pt x="261200" y="302260"/>
                </a:lnTo>
                <a:lnTo>
                  <a:pt x="261200" y="292100"/>
                </a:lnTo>
                <a:lnTo>
                  <a:pt x="264998" y="288290"/>
                </a:lnTo>
                <a:lnTo>
                  <a:pt x="307962" y="288290"/>
                </a:lnTo>
                <a:lnTo>
                  <a:pt x="311759" y="292100"/>
                </a:lnTo>
                <a:lnTo>
                  <a:pt x="311759" y="267970"/>
                </a:lnTo>
                <a:lnTo>
                  <a:pt x="307962" y="271780"/>
                </a:lnTo>
                <a:lnTo>
                  <a:pt x="264998" y="271780"/>
                </a:lnTo>
                <a:lnTo>
                  <a:pt x="261200" y="267970"/>
                </a:lnTo>
                <a:lnTo>
                  <a:pt x="261200" y="257810"/>
                </a:lnTo>
                <a:lnTo>
                  <a:pt x="264998" y="254000"/>
                </a:lnTo>
                <a:lnTo>
                  <a:pt x="307962" y="254000"/>
                </a:lnTo>
                <a:lnTo>
                  <a:pt x="311759" y="257810"/>
                </a:lnTo>
                <a:lnTo>
                  <a:pt x="311759" y="233680"/>
                </a:lnTo>
                <a:lnTo>
                  <a:pt x="307962" y="237490"/>
                </a:lnTo>
                <a:lnTo>
                  <a:pt x="264998" y="237490"/>
                </a:lnTo>
                <a:lnTo>
                  <a:pt x="261200" y="233680"/>
                </a:lnTo>
                <a:lnTo>
                  <a:pt x="261200" y="224790"/>
                </a:lnTo>
                <a:lnTo>
                  <a:pt x="264998" y="220980"/>
                </a:lnTo>
                <a:lnTo>
                  <a:pt x="307962" y="220980"/>
                </a:lnTo>
                <a:lnTo>
                  <a:pt x="311759" y="224790"/>
                </a:lnTo>
                <a:lnTo>
                  <a:pt x="311759" y="199390"/>
                </a:lnTo>
                <a:lnTo>
                  <a:pt x="307962" y="203200"/>
                </a:lnTo>
                <a:lnTo>
                  <a:pt x="264998" y="203200"/>
                </a:lnTo>
                <a:lnTo>
                  <a:pt x="261200" y="199390"/>
                </a:lnTo>
                <a:lnTo>
                  <a:pt x="261200" y="190500"/>
                </a:lnTo>
                <a:lnTo>
                  <a:pt x="264998" y="186690"/>
                </a:lnTo>
                <a:lnTo>
                  <a:pt x="307962" y="186690"/>
                </a:lnTo>
                <a:lnTo>
                  <a:pt x="311759" y="190500"/>
                </a:lnTo>
                <a:lnTo>
                  <a:pt x="311759" y="165100"/>
                </a:lnTo>
                <a:lnTo>
                  <a:pt x="307962" y="168910"/>
                </a:lnTo>
                <a:lnTo>
                  <a:pt x="264998" y="168910"/>
                </a:lnTo>
                <a:lnTo>
                  <a:pt x="261200" y="165100"/>
                </a:lnTo>
                <a:lnTo>
                  <a:pt x="261200" y="156210"/>
                </a:lnTo>
                <a:lnTo>
                  <a:pt x="264998" y="152400"/>
                </a:lnTo>
                <a:lnTo>
                  <a:pt x="307962" y="152400"/>
                </a:lnTo>
                <a:lnTo>
                  <a:pt x="311759" y="156210"/>
                </a:lnTo>
                <a:lnTo>
                  <a:pt x="311759" y="0"/>
                </a:lnTo>
                <a:lnTo>
                  <a:pt x="278053" y="0"/>
                </a:lnTo>
                <a:lnTo>
                  <a:pt x="278053" y="54610"/>
                </a:lnTo>
                <a:lnTo>
                  <a:pt x="278053" y="63500"/>
                </a:lnTo>
                <a:lnTo>
                  <a:pt x="274269" y="67310"/>
                </a:lnTo>
                <a:lnTo>
                  <a:pt x="214439" y="67310"/>
                </a:lnTo>
                <a:lnTo>
                  <a:pt x="210642" y="63500"/>
                </a:lnTo>
                <a:lnTo>
                  <a:pt x="210642" y="156210"/>
                </a:lnTo>
                <a:lnTo>
                  <a:pt x="210642" y="369570"/>
                </a:lnTo>
                <a:lnTo>
                  <a:pt x="206857" y="373380"/>
                </a:lnTo>
                <a:lnTo>
                  <a:pt x="163868" y="373380"/>
                </a:lnTo>
                <a:lnTo>
                  <a:pt x="160096" y="369570"/>
                </a:lnTo>
                <a:lnTo>
                  <a:pt x="160096" y="360680"/>
                </a:lnTo>
                <a:lnTo>
                  <a:pt x="163868" y="356870"/>
                </a:lnTo>
                <a:lnTo>
                  <a:pt x="206857" y="356870"/>
                </a:lnTo>
                <a:lnTo>
                  <a:pt x="210642" y="360680"/>
                </a:lnTo>
                <a:lnTo>
                  <a:pt x="210642" y="335280"/>
                </a:lnTo>
                <a:lnTo>
                  <a:pt x="206857" y="339090"/>
                </a:lnTo>
                <a:lnTo>
                  <a:pt x="163868" y="339090"/>
                </a:lnTo>
                <a:lnTo>
                  <a:pt x="160096" y="335280"/>
                </a:lnTo>
                <a:lnTo>
                  <a:pt x="160096" y="326390"/>
                </a:lnTo>
                <a:lnTo>
                  <a:pt x="163868" y="322580"/>
                </a:lnTo>
                <a:lnTo>
                  <a:pt x="206857" y="322580"/>
                </a:lnTo>
                <a:lnTo>
                  <a:pt x="210642" y="326390"/>
                </a:lnTo>
                <a:lnTo>
                  <a:pt x="210642" y="302260"/>
                </a:lnTo>
                <a:lnTo>
                  <a:pt x="206857" y="306070"/>
                </a:lnTo>
                <a:lnTo>
                  <a:pt x="163868" y="306070"/>
                </a:lnTo>
                <a:lnTo>
                  <a:pt x="160096" y="302260"/>
                </a:lnTo>
                <a:lnTo>
                  <a:pt x="160096" y="292100"/>
                </a:lnTo>
                <a:lnTo>
                  <a:pt x="163868" y="288290"/>
                </a:lnTo>
                <a:lnTo>
                  <a:pt x="206857" y="288290"/>
                </a:lnTo>
                <a:lnTo>
                  <a:pt x="210642" y="292100"/>
                </a:lnTo>
                <a:lnTo>
                  <a:pt x="210642" y="267970"/>
                </a:lnTo>
                <a:lnTo>
                  <a:pt x="206857" y="271780"/>
                </a:lnTo>
                <a:lnTo>
                  <a:pt x="163868" y="271780"/>
                </a:lnTo>
                <a:lnTo>
                  <a:pt x="160096" y="267970"/>
                </a:lnTo>
                <a:lnTo>
                  <a:pt x="160096" y="257810"/>
                </a:lnTo>
                <a:lnTo>
                  <a:pt x="163868" y="254000"/>
                </a:lnTo>
                <a:lnTo>
                  <a:pt x="206857" y="254000"/>
                </a:lnTo>
                <a:lnTo>
                  <a:pt x="210642" y="257810"/>
                </a:lnTo>
                <a:lnTo>
                  <a:pt x="210642" y="233680"/>
                </a:lnTo>
                <a:lnTo>
                  <a:pt x="206857" y="237490"/>
                </a:lnTo>
                <a:lnTo>
                  <a:pt x="163868" y="237490"/>
                </a:lnTo>
                <a:lnTo>
                  <a:pt x="160096" y="233680"/>
                </a:lnTo>
                <a:lnTo>
                  <a:pt x="160096" y="224790"/>
                </a:lnTo>
                <a:lnTo>
                  <a:pt x="163868" y="220980"/>
                </a:lnTo>
                <a:lnTo>
                  <a:pt x="206857" y="220980"/>
                </a:lnTo>
                <a:lnTo>
                  <a:pt x="210642" y="224790"/>
                </a:lnTo>
                <a:lnTo>
                  <a:pt x="210642" y="199390"/>
                </a:lnTo>
                <a:lnTo>
                  <a:pt x="206857" y="203200"/>
                </a:lnTo>
                <a:lnTo>
                  <a:pt x="163868" y="203200"/>
                </a:lnTo>
                <a:lnTo>
                  <a:pt x="160096" y="199390"/>
                </a:lnTo>
                <a:lnTo>
                  <a:pt x="160096" y="190500"/>
                </a:lnTo>
                <a:lnTo>
                  <a:pt x="163868" y="186690"/>
                </a:lnTo>
                <a:lnTo>
                  <a:pt x="206857" y="186690"/>
                </a:lnTo>
                <a:lnTo>
                  <a:pt x="210642" y="190500"/>
                </a:lnTo>
                <a:lnTo>
                  <a:pt x="210642" y="165100"/>
                </a:lnTo>
                <a:lnTo>
                  <a:pt x="206857" y="168910"/>
                </a:lnTo>
                <a:lnTo>
                  <a:pt x="163868" y="168910"/>
                </a:lnTo>
                <a:lnTo>
                  <a:pt x="160096" y="165100"/>
                </a:lnTo>
                <a:lnTo>
                  <a:pt x="160096" y="156210"/>
                </a:lnTo>
                <a:lnTo>
                  <a:pt x="163868" y="152400"/>
                </a:lnTo>
                <a:lnTo>
                  <a:pt x="206857" y="152400"/>
                </a:lnTo>
                <a:lnTo>
                  <a:pt x="210642" y="156210"/>
                </a:lnTo>
                <a:lnTo>
                  <a:pt x="210642" y="63500"/>
                </a:lnTo>
                <a:lnTo>
                  <a:pt x="210642" y="54610"/>
                </a:lnTo>
                <a:lnTo>
                  <a:pt x="214439" y="50800"/>
                </a:lnTo>
                <a:lnTo>
                  <a:pt x="274269" y="50800"/>
                </a:lnTo>
                <a:lnTo>
                  <a:pt x="278053" y="54610"/>
                </a:lnTo>
                <a:lnTo>
                  <a:pt x="278053" y="0"/>
                </a:lnTo>
                <a:lnTo>
                  <a:pt x="160096" y="0"/>
                </a:lnTo>
                <a:lnTo>
                  <a:pt x="160096" y="54610"/>
                </a:lnTo>
                <a:lnTo>
                  <a:pt x="160096" y="63500"/>
                </a:lnTo>
                <a:lnTo>
                  <a:pt x="156311" y="67310"/>
                </a:lnTo>
                <a:lnTo>
                  <a:pt x="109537" y="67310"/>
                </a:lnTo>
                <a:lnTo>
                  <a:pt x="109537" y="156210"/>
                </a:lnTo>
                <a:lnTo>
                  <a:pt x="109537" y="369570"/>
                </a:lnTo>
                <a:lnTo>
                  <a:pt x="105765" y="373380"/>
                </a:lnTo>
                <a:lnTo>
                  <a:pt x="62750" y="373380"/>
                </a:lnTo>
                <a:lnTo>
                  <a:pt x="58978" y="369570"/>
                </a:lnTo>
                <a:lnTo>
                  <a:pt x="58978" y="360680"/>
                </a:lnTo>
                <a:lnTo>
                  <a:pt x="62750" y="356870"/>
                </a:lnTo>
                <a:lnTo>
                  <a:pt x="105765" y="356870"/>
                </a:lnTo>
                <a:lnTo>
                  <a:pt x="109537" y="360680"/>
                </a:lnTo>
                <a:lnTo>
                  <a:pt x="109537" y="335280"/>
                </a:lnTo>
                <a:lnTo>
                  <a:pt x="105765" y="339090"/>
                </a:lnTo>
                <a:lnTo>
                  <a:pt x="62750" y="339090"/>
                </a:lnTo>
                <a:lnTo>
                  <a:pt x="58978" y="335280"/>
                </a:lnTo>
                <a:lnTo>
                  <a:pt x="58978" y="326390"/>
                </a:lnTo>
                <a:lnTo>
                  <a:pt x="62750" y="322580"/>
                </a:lnTo>
                <a:lnTo>
                  <a:pt x="105765" y="322580"/>
                </a:lnTo>
                <a:lnTo>
                  <a:pt x="109537" y="326390"/>
                </a:lnTo>
                <a:lnTo>
                  <a:pt x="109537" y="302260"/>
                </a:lnTo>
                <a:lnTo>
                  <a:pt x="105765" y="306070"/>
                </a:lnTo>
                <a:lnTo>
                  <a:pt x="62750" y="306070"/>
                </a:lnTo>
                <a:lnTo>
                  <a:pt x="58978" y="302260"/>
                </a:lnTo>
                <a:lnTo>
                  <a:pt x="58978" y="292100"/>
                </a:lnTo>
                <a:lnTo>
                  <a:pt x="62750" y="288290"/>
                </a:lnTo>
                <a:lnTo>
                  <a:pt x="105765" y="288290"/>
                </a:lnTo>
                <a:lnTo>
                  <a:pt x="109537" y="292100"/>
                </a:lnTo>
                <a:lnTo>
                  <a:pt x="109537" y="267970"/>
                </a:lnTo>
                <a:lnTo>
                  <a:pt x="105765" y="271780"/>
                </a:lnTo>
                <a:lnTo>
                  <a:pt x="62750" y="271780"/>
                </a:lnTo>
                <a:lnTo>
                  <a:pt x="58978" y="267970"/>
                </a:lnTo>
                <a:lnTo>
                  <a:pt x="58978" y="257810"/>
                </a:lnTo>
                <a:lnTo>
                  <a:pt x="62750" y="254000"/>
                </a:lnTo>
                <a:lnTo>
                  <a:pt x="105765" y="254000"/>
                </a:lnTo>
                <a:lnTo>
                  <a:pt x="109537" y="257810"/>
                </a:lnTo>
                <a:lnTo>
                  <a:pt x="109537" y="233680"/>
                </a:lnTo>
                <a:lnTo>
                  <a:pt x="105765" y="237490"/>
                </a:lnTo>
                <a:lnTo>
                  <a:pt x="62750" y="237490"/>
                </a:lnTo>
                <a:lnTo>
                  <a:pt x="58978" y="233680"/>
                </a:lnTo>
                <a:lnTo>
                  <a:pt x="58978" y="224790"/>
                </a:lnTo>
                <a:lnTo>
                  <a:pt x="62750" y="220980"/>
                </a:lnTo>
                <a:lnTo>
                  <a:pt x="105765" y="220980"/>
                </a:lnTo>
                <a:lnTo>
                  <a:pt x="109537" y="224790"/>
                </a:lnTo>
                <a:lnTo>
                  <a:pt x="109537" y="199390"/>
                </a:lnTo>
                <a:lnTo>
                  <a:pt x="105765" y="203200"/>
                </a:lnTo>
                <a:lnTo>
                  <a:pt x="62750" y="203200"/>
                </a:lnTo>
                <a:lnTo>
                  <a:pt x="58978" y="199390"/>
                </a:lnTo>
                <a:lnTo>
                  <a:pt x="58978" y="190500"/>
                </a:lnTo>
                <a:lnTo>
                  <a:pt x="62750" y="186690"/>
                </a:lnTo>
                <a:lnTo>
                  <a:pt x="105765" y="186690"/>
                </a:lnTo>
                <a:lnTo>
                  <a:pt x="109537" y="190500"/>
                </a:lnTo>
                <a:lnTo>
                  <a:pt x="109537" y="165100"/>
                </a:lnTo>
                <a:lnTo>
                  <a:pt x="105765" y="168910"/>
                </a:lnTo>
                <a:lnTo>
                  <a:pt x="62750" y="168910"/>
                </a:lnTo>
                <a:lnTo>
                  <a:pt x="58978" y="165100"/>
                </a:lnTo>
                <a:lnTo>
                  <a:pt x="58978" y="156210"/>
                </a:lnTo>
                <a:lnTo>
                  <a:pt x="62750" y="152400"/>
                </a:lnTo>
                <a:lnTo>
                  <a:pt x="105765" y="152400"/>
                </a:lnTo>
                <a:lnTo>
                  <a:pt x="109537" y="156210"/>
                </a:lnTo>
                <a:lnTo>
                  <a:pt x="109537" y="67310"/>
                </a:lnTo>
                <a:lnTo>
                  <a:pt x="96456" y="67310"/>
                </a:lnTo>
                <a:lnTo>
                  <a:pt x="92684" y="63500"/>
                </a:lnTo>
                <a:lnTo>
                  <a:pt x="92684" y="54610"/>
                </a:lnTo>
                <a:lnTo>
                  <a:pt x="96456" y="50800"/>
                </a:lnTo>
                <a:lnTo>
                  <a:pt x="156311" y="50800"/>
                </a:lnTo>
                <a:lnTo>
                  <a:pt x="160096" y="54610"/>
                </a:lnTo>
                <a:lnTo>
                  <a:pt x="160096" y="0"/>
                </a:lnTo>
                <a:lnTo>
                  <a:pt x="54330" y="0"/>
                </a:lnTo>
                <a:lnTo>
                  <a:pt x="50558" y="3810"/>
                </a:lnTo>
                <a:lnTo>
                  <a:pt x="50558" y="83820"/>
                </a:lnTo>
                <a:lnTo>
                  <a:pt x="3771" y="83820"/>
                </a:lnTo>
                <a:lnTo>
                  <a:pt x="0" y="87630"/>
                </a:lnTo>
                <a:lnTo>
                  <a:pt x="0" y="505460"/>
                </a:lnTo>
                <a:lnTo>
                  <a:pt x="3771" y="509270"/>
                </a:lnTo>
                <a:lnTo>
                  <a:pt x="134810" y="509270"/>
                </a:lnTo>
                <a:lnTo>
                  <a:pt x="134810" y="427990"/>
                </a:lnTo>
                <a:lnTo>
                  <a:pt x="138595" y="424180"/>
                </a:lnTo>
                <a:lnTo>
                  <a:pt x="232130" y="424180"/>
                </a:lnTo>
                <a:lnTo>
                  <a:pt x="235927" y="427990"/>
                </a:lnTo>
                <a:lnTo>
                  <a:pt x="235927" y="509270"/>
                </a:lnTo>
                <a:lnTo>
                  <a:pt x="366953" y="509270"/>
                </a:lnTo>
                <a:lnTo>
                  <a:pt x="370738" y="505460"/>
                </a:lnTo>
                <a:lnTo>
                  <a:pt x="370738" y="424180"/>
                </a:lnTo>
                <a:lnTo>
                  <a:pt x="370738" y="373380"/>
                </a:lnTo>
                <a:lnTo>
                  <a:pt x="370738" y="152400"/>
                </a:lnTo>
                <a:lnTo>
                  <a:pt x="370738" y="876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436" y="8898150"/>
            <a:ext cx="895349" cy="8858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99579" y="5254967"/>
            <a:ext cx="466090" cy="551815"/>
          </a:xfrm>
          <a:custGeom>
            <a:avLst/>
            <a:gdLst/>
            <a:ahLst/>
            <a:cxnLst/>
            <a:rect l="l" t="t" r="r" b="b"/>
            <a:pathLst>
              <a:path w="466090" h="551814">
                <a:moveTo>
                  <a:pt x="438861" y="205740"/>
                </a:moveTo>
                <a:lnTo>
                  <a:pt x="438251" y="200660"/>
                </a:lnTo>
                <a:lnTo>
                  <a:pt x="435381" y="176530"/>
                </a:lnTo>
                <a:lnTo>
                  <a:pt x="428231" y="149860"/>
                </a:lnTo>
                <a:lnTo>
                  <a:pt x="417576" y="123190"/>
                </a:lnTo>
                <a:lnTo>
                  <a:pt x="409460" y="109220"/>
                </a:lnTo>
                <a:lnTo>
                  <a:pt x="405142" y="101777"/>
                </a:lnTo>
                <a:lnTo>
                  <a:pt x="405142" y="200660"/>
                </a:lnTo>
                <a:lnTo>
                  <a:pt x="381000" y="200660"/>
                </a:lnTo>
                <a:lnTo>
                  <a:pt x="381101" y="179070"/>
                </a:lnTo>
                <a:lnTo>
                  <a:pt x="381000" y="172720"/>
                </a:lnTo>
                <a:lnTo>
                  <a:pt x="380771" y="162560"/>
                </a:lnTo>
                <a:lnTo>
                  <a:pt x="374446" y="154940"/>
                </a:lnTo>
                <a:lnTo>
                  <a:pt x="360426" y="152400"/>
                </a:lnTo>
                <a:lnTo>
                  <a:pt x="352285" y="152400"/>
                </a:lnTo>
                <a:lnTo>
                  <a:pt x="352285" y="179070"/>
                </a:lnTo>
                <a:lnTo>
                  <a:pt x="332447" y="248920"/>
                </a:lnTo>
                <a:lnTo>
                  <a:pt x="321271" y="248920"/>
                </a:lnTo>
                <a:lnTo>
                  <a:pt x="307797" y="205740"/>
                </a:lnTo>
                <a:lnTo>
                  <a:pt x="303352" y="205740"/>
                </a:lnTo>
                <a:lnTo>
                  <a:pt x="289877" y="248920"/>
                </a:lnTo>
                <a:lnTo>
                  <a:pt x="278701" y="248920"/>
                </a:lnTo>
                <a:lnTo>
                  <a:pt x="264210" y="198120"/>
                </a:lnTo>
                <a:lnTo>
                  <a:pt x="259562" y="198120"/>
                </a:lnTo>
                <a:lnTo>
                  <a:pt x="245084" y="248920"/>
                </a:lnTo>
                <a:lnTo>
                  <a:pt x="233908" y="248920"/>
                </a:lnTo>
                <a:lnTo>
                  <a:pt x="221653" y="209550"/>
                </a:lnTo>
                <a:lnTo>
                  <a:pt x="221576" y="208280"/>
                </a:lnTo>
                <a:lnTo>
                  <a:pt x="220776" y="208280"/>
                </a:lnTo>
                <a:lnTo>
                  <a:pt x="219303" y="207010"/>
                </a:lnTo>
                <a:lnTo>
                  <a:pt x="217119" y="207010"/>
                </a:lnTo>
                <a:lnTo>
                  <a:pt x="215633" y="208280"/>
                </a:lnTo>
                <a:lnTo>
                  <a:pt x="214833" y="208280"/>
                </a:lnTo>
                <a:lnTo>
                  <a:pt x="214769" y="209550"/>
                </a:lnTo>
                <a:lnTo>
                  <a:pt x="202514" y="248920"/>
                </a:lnTo>
                <a:lnTo>
                  <a:pt x="202260" y="248920"/>
                </a:lnTo>
                <a:lnTo>
                  <a:pt x="202260" y="273050"/>
                </a:lnTo>
                <a:lnTo>
                  <a:pt x="202260" y="314960"/>
                </a:lnTo>
                <a:lnTo>
                  <a:pt x="202260" y="347980"/>
                </a:lnTo>
                <a:lnTo>
                  <a:pt x="202260" y="401320"/>
                </a:lnTo>
                <a:lnTo>
                  <a:pt x="195122" y="401320"/>
                </a:lnTo>
                <a:lnTo>
                  <a:pt x="173964" y="397510"/>
                </a:lnTo>
                <a:lnTo>
                  <a:pt x="166420" y="384810"/>
                </a:lnTo>
                <a:lnTo>
                  <a:pt x="160997" y="375920"/>
                </a:lnTo>
                <a:lnTo>
                  <a:pt x="159435" y="373380"/>
                </a:lnTo>
                <a:lnTo>
                  <a:pt x="153047" y="360680"/>
                </a:lnTo>
                <a:lnTo>
                  <a:pt x="147269" y="347980"/>
                </a:lnTo>
                <a:lnTo>
                  <a:pt x="202260" y="347980"/>
                </a:lnTo>
                <a:lnTo>
                  <a:pt x="202260" y="314960"/>
                </a:lnTo>
                <a:lnTo>
                  <a:pt x="135801" y="314960"/>
                </a:lnTo>
                <a:lnTo>
                  <a:pt x="133184" y="304800"/>
                </a:lnTo>
                <a:lnTo>
                  <a:pt x="130949" y="293370"/>
                </a:lnTo>
                <a:lnTo>
                  <a:pt x="129082" y="283210"/>
                </a:lnTo>
                <a:lnTo>
                  <a:pt x="127584" y="273050"/>
                </a:lnTo>
                <a:lnTo>
                  <a:pt x="202260" y="273050"/>
                </a:lnTo>
                <a:lnTo>
                  <a:pt x="202260" y="248920"/>
                </a:lnTo>
                <a:lnTo>
                  <a:pt x="191325" y="248920"/>
                </a:lnTo>
                <a:lnTo>
                  <a:pt x="176847" y="198120"/>
                </a:lnTo>
                <a:lnTo>
                  <a:pt x="172199" y="198120"/>
                </a:lnTo>
                <a:lnTo>
                  <a:pt x="157721" y="248920"/>
                </a:lnTo>
                <a:lnTo>
                  <a:pt x="146545" y="248920"/>
                </a:lnTo>
                <a:lnTo>
                  <a:pt x="133070" y="205740"/>
                </a:lnTo>
                <a:lnTo>
                  <a:pt x="128625" y="205740"/>
                </a:lnTo>
                <a:lnTo>
                  <a:pt x="122428" y="225590"/>
                </a:lnTo>
                <a:lnTo>
                  <a:pt x="122428" y="375920"/>
                </a:lnTo>
                <a:lnTo>
                  <a:pt x="113080" y="369570"/>
                </a:lnTo>
                <a:lnTo>
                  <a:pt x="104101" y="363220"/>
                </a:lnTo>
                <a:lnTo>
                  <a:pt x="95504" y="355600"/>
                </a:lnTo>
                <a:lnTo>
                  <a:pt x="87312" y="347980"/>
                </a:lnTo>
                <a:lnTo>
                  <a:pt x="110769" y="347980"/>
                </a:lnTo>
                <a:lnTo>
                  <a:pt x="113449" y="354330"/>
                </a:lnTo>
                <a:lnTo>
                  <a:pt x="116281" y="361950"/>
                </a:lnTo>
                <a:lnTo>
                  <a:pt x="119278" y="368300"/>
                </a:lnTo>
                <a:lnTo>
                  <a:pt x="122428" y="375920"/>
                </a:lnTo>
                <a:lnTo>
                  <a:pt x="122428" y="225590"/>
                </a:lnTo>
                <a:lnTo>
                  <a:pt x="115138" y="248920"/>
                </a:lnTo>
                <a:lnTo>
                  <a:pt x="103962" y="248920"/>
                </a:lnTo>
                <a:lnTo>
                  <a:pt x="100634" y="237197"/>
                </a:lnTo>
                <a:lnTo>
                  <a:pt x="100634" y="314960"/>
                </a:lnTo>
                <a:lnTo>
                  <a:pt x="60858" y="314960"/>
                </a:lnTo>
                <a:lnTo>
                  <a:pt x="50495" y="295910"/>
                </a:lnTo>
                <a:lnTo>
                  <a:pt x="42443" y="275590"/>
                </a:lnTo>
                <a:lnTo>
                  <a:pt x="36804" y="254000"/>
                </a:lnTo>
                <a:lnTo>
                  <a:pt x="33705" y="232410"/>
                </a:lnTo>
                <a:lnTo>
                  <a:pt x="54089" y="232410"/>
                </a:lnTo>
                <a:lnTo>
                  <a:pt x="54025" y="241300"/>
                </a:lnTo>
                <a:lnTo>
                  <a:pt x="54114" y="254000"/>
                </a:lnTo>
                <a:lnTo>
                  <a:pt x="54317" y="261620"/>
                </a:lnTo>
                <a:lnTo>
                  <a:pt x="59601" y="269240"/>
                </a:lnTo>
                <a:lnTo>
                  <a:pt x="71805" y="273050"/>
                </a:lnTo>
                <a:lnTo>
                  <a:pt x="93319" y="273050"/>
                </a:lnTo>
                <a:lnTo>
                  <a:pt x="94665" y="283210"/>
                </a:lnTo>
                <a:lnTo>
                  <a:pt x="96329" y="293370"/>
                </a:lnTo>
                <a:lnTo>
                  <a:pt x="98310" y="304800"/>
                </a:lnTo>
                <a:lnTo>
                  <a:pt x="100634" y="314960"/>
                </a:lnTo>
                <a:lnTo>
                  <a:pt x="100634" y="237197"/>
                </a:lnTo>
                <a:lnTo>
                  <a:pt x="99275" y="232410"/>
                </a:lnTo>
                <a:lnTo>
                  <a:pt x="89903" y="199390"/>
                </a:lnTo>
                <a:lnTo>
                  <a:pt x="84137" y="179070"/>
                </a:lnTo>
                <a:lnTo>
                  <a:pt x="97955" y="179070"/>
                </a:lnTo>
                <a:lnTo>
                  <a:pt x="107924" y="218440"/>
                </a:lnTo>
                <a:lnTo>
                  <a:pt x="112585" y="218440"/>
                </a:lnTo>
                <a:lnTo>
                  <a:pt x="125133" y="179070"/>
                </a:lnTo>
                <a:lnTo>
                  <a:pt x="136550" y="179070"/>
                </a:lnTo>
                <a:lnTo>
                  <a:pt x="149110" y="218440"/>
                </a:lnTo>
                <a:lnTo>
                  <a:pt x="153771" y="218440"/>
                </a:lnTo>
                <a:lnTo>
                  <a:pt x="163741" y="179070"/>
                </a:lnTo>
                <a:lnTo>
                  <a:pt x="185318" y="179070"/>
                </a:lnTo>
                <a:lnTo>
                  <a:pt x="195287" y="218440"/>
                </a:lnTo>
                <a:lnTo>
                  <a:pt x="199948" y="218440"/>
                </a:lnTo>
                <a:lnTo>
                  <a:pt x="212496" y="179070"/>
                </a:lnTo>
                <a:lnTo>
                  <a:pt x="223913" y="179070"/>
                </a:lnTo>
                <a:lnTo>
                  <a:pt x="236474" y="218440"/>
                </a:lnTo>
                <a:lnTo>
                  <a:pt x="241134" y="218440"/>
                </a:lnTo>
                <a:lnTo>
                  <a:pt x="251104" y="179070"/>
                </a:lnTo>
                <a:lnTo>
                  <a:pt x="272681" y="179070"/>
                </a:lnTo>
                <a:lnTo>
                  <a:pt x="282651" y="218440"/>
                </a:lnTo>
                <a:lnTo>
                  <a:pt x="287312" y="218440"/>
                </a:lnTo>
                <a:lnTo>
                  <a:pt x="299859" y="179070"/>
                </a:lnTo>
                <a:lnTo>
                  <a:pt x="311277" y="179070"/>
                </a:lnTo>
                <a:lnTo>
                  <a:pt x="323837" y="218440"/>
                </a:lnTo>
                <a:lnTo>
                  <a:pt x="328498" y="218440"/>
                </a:lnTo>
                <a:lnTo>
                  <a:pt x="338467" y="179070"/>
                </a:lnTo>
                <a:lnTo>
                  <a:pt x="352285" y="179070"/>
                </a:lnTo>
                <a:lnTo>
                  <a:pt x="352285" y="152400"/>
                </a:lnTo>
                <a:lnTo>
                  <a:pt x="335318" y="152400"/>
                </a:lnTo>
                <a:lnTo>
                  <a:pt x="330669" y="130810"/>
                </a:lnTo>
                <a:lnTo>
                  <a:pt x="327952" y="119380"/>
                </a:lnTo>
                <a:lnTo>
                  <a:pt x="324993" y="109220"/>
                </a:lnTo>
                <a:lnTo>
                  <a:pt x="370230" y="109220"/>
                </a:lnTo>
                <a:lnTo>
                  <a:pt x="383425" y="129540"/>
                </a:lnTo>
                <a:lnTo>
                  <a:pt x="393763" y="152400"/>
                </a:lnTo>
                <a:lnTo>
                  <a:pt x="401066" y="175260"/>
                </a:lnTo>
                <a:lnTo>
                  <a:pt x="405142" y="200660"/>
                </a:lnTo>
                <a:lnTo>
                  <a:pt x="405142" y="101777"/>
                </a:lnTo>
                <a:lnTo>
                  <a:pt x="366991" y="55880"/>
                </a:lnTo>
                <a:lnTo>
                  <a:pt x="338747" y="34378"/>
                </a:lnTo>
                <a:lnTo>
                  <a:pt x="338747" y="74930"/>
                </a:lnTo>
                <a:lnTo>
                  <a:pt x="314363" y="74930"/>
                </a:lnTo>
                <a:lnTo>
                  <a:pt x="311734" y="68580"/>
                </a:lnTo>
                <a:lnTo>
                  <a:pt x="308965" y="60960"/>
                </a:lnTo>
                <a:lnTo>
                  <a:pt x="306044" y="53340"/>
                </a:lnTo>
                <a:lnTo>
                  <a:pt x="314604" y="58420"/>
                </a:lnTo>
                <a:lnTo>
                  <a:pt x="322922" y="63500"/>
                </a:lnTo>
                <a:lnTo>
                  <a:pt x="330974" y="69850"/>
                </a:lnTo>
                <a:lnTo>
                  <a:pt x="338747" y="74930"/>
                </a:lnTo>
                <a:lnTo>
                  <a:pt x="338747" y="34378"/>
                </a:lnTo>
                <a:lnTo>
                  <a:pt x="336448" y="33020"/>
                </a:lnTo>
                <a:lnTo>
                  <a:pt x="321284" y="24130"/>
                </a:lnTo>
                <a:lnTo>
                  <a:pt x="301498" y="15646"/>
                </a:lnTo>
                <a:lnTo>
                  <a:pt x="301498" y="152400"/>
                </a:lnTo>
                <a:lnTo>
                  <a:pt x="235483" y="152400"/>
                </a:lnTo>
                <a:lnTo>
                  <a:pt x="235483" y="109220"/>
                </a:lnTo>
                <a:lnTo>
                  <a:pt x="290334" y="109220"/>
                </a:lnTo>
                <a:lnTo>
                  <a:pt x="293522" y="119380"/>
                </a:lnTo>
                <a:lnTo>
                  <a:pt x="296456" y="130810"/>
                </a:lnTo>
                <a:lnTo>
                  <a:pt x="301498" y="152400"/>
                </a:lnTo>
                <a:lnTo>
                  <a:pt x="301498" y="15646"/>
                </a:lnTo>
                <a:lnTo>
                  <a:pt x="294652" y="12700"/>
                </a:lnTo>
                <a:lnTo>
                  <a:pt x="278879" y="7658"/>
                </a:lnTo>
                <a:lnTo>
                  <a:pt x="278879" y="74930"/>
                </a:lnTo>
                <a:lnTo>
                  <a:pt x="235483" y="74930"/>
                </a:lnTo>
                <a:lnTo>
                  <a:pt x="235483" y="33020"/>
                </a:lnTo>
                <a:lnTo>
                  <a:pt x="242214" y="34290"/>
                </a:lnTo>
                <a:lnTo>
                  <a:pt x="248907" y="34290"/>
                </a:lnTo>
                <a:lnTo>
                  <a:pt x="262178" y="36830"/>
                </a:lnTo>
                <a:lnTo>
                  <a:pt x="266712" y="46990"/>
                </a:lnTo>
                <a:lnTo>
                  <a:pt x="270992" y="55880"/>
                </a:lnTo>
                <a:lnTo>
                  <a:pt x="275043" y="66040"/>
                </a:lnTo>
                <a:lnTo>
                  <a:pt x="278879" y="74930"/>
                </a:lnTo>
                <a:lnTo>
                  <a:pt x="278879" y="7658"/>
                </a:lnTo>
                <a:lnTo>
                  <a:pt x="266852" y="3810"/>
                </a:lnTo>
                <a:lnTo>
                  <a:pt x="238264" y="0"/>
                </a:lnTo>
                <a:lnTo>
                  <a:pt x="209346" y="0"/>
                </a:lnTo>
                <a:lnTo>
                  <a:pt x="202260" y="635"/>
                </a:lnTo>
                <a:lnTo>
                  <a:pt x="202260" y="33020"/>
                </a:lnTo>
                <a:lnTo>
                  <a:pt x="202260" y="74930"/>
                </a:lnTo>
                <a:lnTo>
                  <a:pt x="202260" y="109220"/>
                </a:lnTo>
                <a:lnTo>
                  <a:pt x="202260" y="152400"/>
                </a:lnTo>
                <a:lnTo>
                  <a:pt x="134442" y="152400"/>
                </a:lnTo>
                <a:lnTo>
                  <a:pt x="137045" y="142240"/>
                </a:lnTo>
                <a:lnTo>
                  <a:pt x="139915" y="130810"/>
                </a:lnTo>
                <a:lnTo>
                  <a:pt x="143065" y="119380"/>
                </a:lnTo>
                <a:lnTo>
                  <a:pt x="146481" y="109220"/>
                </a:lnTo>
                <a:lnTo>
                  <a:pt x="202260" y="109220"/>
                </a:lnTo>
                <a:lnTo>
                  <a:pt x="202260" y="74930"/>
                </a:lnTo>
                <a:lnTo>
                  <a:pt x="158699" y="74930"/>
                </a:lnTo>
                <a:lnTo>
                  <a:pt x="162775" y="66040"/>
                </a:lnTo>
                <a:lnTo>
                  <a:pt x="167093" y="55880"/>
                </a:lnTo>
                <a:lnTo>
                  <a:pt x="167741" y="54610"/>
                </a:lnTo>
                <a:lnTo>
                  <a:pt x="171665" y="46990"/>
                </a:lnTo>
                <a:lnTo>
                  <a:pt x="176530" y="36830"/>
                </a:lnTo>
                <a:lnTo>
                  <a:pt x="189331" y="34290"/>
                </a:lnTo>
                <a:lnTo>
                  <a:pt x="195770" y="34290"/>
                </a:lnTo>
                <a:lnTo>
                  <a:pt x="202260" y="33020"/>
                </a:lnTo>
                <a:lnTo>
                  <a:pt x="202260" y="635"/>
                </a:lnTo>
                <a:lnTo>
                  <a:pt x="180949" y="2540"/>
                </a:lnTo>
                <a:lnTo>
                  <a:pt x="153187" y="8890"/>
                </a:lnTo>
                <a:lnTo>
                  <a:pt x="130187" y="18745"/>
                </a:lnTo>
                <a:lnTo>
                  <a:pt x="130187" y="54610"/>
                </a:lnTo>
                <a:lnTo>
                  <a:pt x="127317" y="62230"/>
                </a:lnTo>
                <a:lnTo>
                  <a:pt x="124587" y="68580"/>
                </a:lnTo>
                <a:lnTo>
                  <a:pt x="121996" y="74930"/>
                </a:lnTo>
                <a:lnTo>
                  <a:pt x="110617" y="74930"/>
                </a:lnTo>
                <a:lnTo>
                  <a:pt x="110617" y="109220"/>
                </a:lnTo>
                <a:lnTo>
                  <a:pt x="107454" y="119380"/>
                </a:lnTo>
                <a:lnTo>
                  <a:pt x="104533" y="130810"/>
                </a:lnTo>
                <a:lnTo>
                  <a:pt x="101879" y="142240"/>
                </a:lnTo>
                <a:lnTo>
                  <a:pt x="99491" y="152400"/>
                </a:lnTo>
                <a:lnTo>
                  <a:pt x="73380" y="152400"/>
                </a:lnTo>
                <a:lnTo>
                  <a:pt x="66484" y="154940"/>
                </a:lnTo>
                <a:lnTo>
                  <a:pt x="60604" y="157480"/>
                </a:lnTo>
                <a:lnTo>
                  <a:pt x="56311" y="163830"/>
                </a:lnTo>
                <a:lnTo>
                  <a:pt x="54216" y="170180"/>
                </a:lnTo>
                <a:lnTo>
                  <a:pt x="53708" y="175260"/>
                </a:lnTo>
                <a:lnTo>
                  <a:pt x="54000" y="179070"/>
                </a:lnTo>
                <a:lnTo>
                  <a:pt x="54102" y="199390"/>
                </a:lnTo>
                <a:lnTo>
                  <a:pt x="34036" y="199390"/>
                </a:lnTo>
                <a:lnTo>
                  <a:pt x="38201" y="175260"/>
                </a:lnTo>
                <a:lnTo>
                  <a:pt x="45504" y="151130"/>
                </a:lnTo>
                <a:lnTo>
                  <a:pt x="55791" y="129540"/>
                </a:lnTo>
                <a:lnTo>
                  <a:pt x="68834" y="109220"/>
                </a:lnTo>
                <a:lnTo>
                  <a:pt x="110617" y="109220"/>
                </a:lnTo>
                <a:lnTo>
                  <a:pt x="110617" y="74930"/>
                </a:lnTo>
                <a:lnTo>
                  <a:pt x="100317" y="74930"/>
                </a:lnTo>
                <a:lnTo>
                  <a:pt x="107429" y="69850"/>
                </a:lnTo>
                <a:lnTo>
                  <a:pt x="114795" y="64770"/>
                </a:lnTo>
                <a:lnTo>
                  <a:pt x="122377" y="59690"/>
                </a:lnTo>
                <a:lnTo>
                  <a:pt x="130187" y="54610"/>
                </a:lnTo>
                <a:lnTo>
                  <a:pt x="130187" y="18745"/>
                </a:lnTo>
                <a:lnTo>
                  <a:pt x="78867" y="49530"/>
                </a:lnTo>
                <a:lnTo>
                  <a:pt x="40881" y="90170"/>
                </a:lnTo>
                <a:lnTo>
                  <a:pt x="14020" y="140970"/>
                </a:lnTo>
                <a:lnTo>
                  <a:pt x="914" y="196850"/>
                </a:lnTo>
                <a:lnTo>
                  <a:pt x="0" y="224790"/>
                </a:lnTo>
                <a:lnTo>
                  <a:pt x="2959" y="254000"/>
                </a:lnTo>
                <a:lnTo>
                  <a:pt x="19862" y="308610"/>
                </a:lnTo>
                <a:lnTo>
                  <a:pt x="49987" y="356870"/>
                </a:lnTo>
                <a:lnTo>
                  <a:pt x="90424" y="393700"/>
                </a:lnTo>
                <a:lnTo>
                  <a:pt x="140652" y="421640"/>
                </a:lnTo>
                <a:lnTo>
                  <a:pt x="197853" y="434340"/>
                </a:lnTo>
                <a:lnTo>
                  <a:pt x="227291" y="435610"/>
                </a:lnTo>
                <a:lnTo>
                  <a:pt x="236689" y="435610"/>
                </a:lnTo>
                <a:lnTo>
                  <a:pt x="264655" y="431800"/>
                </a:lnTo>
                <a:lnTo>
                  <a:pt x="265963" y="430530"/>
                </a:lnTo>
                <a:lnTo>
                  <a:pt x="267322" y="429260"/>
                </a:lnTo>
                <a:lnTo>
                  <a:pt x="263969" y="402590"/>
                </a:lnTo>
                <a:lnTo>
                  <a:pt x="263652" y="400050"/>
                </a:lnTo>
                <a:lnTo>
                  <a:pt x="262013" y="397510"/>
                </a:lnTo>
                <a:lnTo>
                  <a:pt x="259651" y="398780"/>
                </a:lnTo>
                <a:lnTo>
                  <a:pt x="235483" y="402590"/>
                </a:lnTo>
                <a:lnTo>
                  <a:pt x="235483" y="401320"/>
                </a:lnTo>
                <a:lnTo>
                  <a:pt x="235483" y="347980"/>
                </a:lnTo>
                <a:lnTo>
                  <a:pt x="255219" y="347980"/>
                </a:lnTo>
                <a:lnTo>
                  <a:pt x="257175" y="346710"/>
                </a:lnTo>
                <a:lnTo>
                  <a:pt x="253492" y="316230"/>
                </a:lnTo>
                <a:lnTo>
                  <a:pt x="252361" y="314960"/>
                </a:lnTo>
                <a:lnTo>
                  <a:pt x="235483" y="314960"/>
                </a:lnTo>
                <a:lnTo>
                  <a:pt x="235483" y="273050"/>
                </a:lnTo>
                <a:lnTo>
                  <a:pt x="306832" y="273050"/>
                </a:lnTo>
                <a:lnTo>
                  <a:pt x="305790" y="280670"/>
                </a:lnTo>
                <a:lnTo>
                  <a:pt x="304406" y="288290"/>
                </a:lnTo>
                <a:lnTo>
                  <a:pt x="302323" y="298450"/>
                </a:lnTo>
                <a:lnTo>
                  <a:pt x="303339" y="299720"/>
                </a:lnTo>
                <a:lnTo>
                  <a:pt x="331317" y="312420"/>
                </a:lnTo>
                <a:lnTo>
                  <a:pt x="333463" y="311150"/>
                </a:lnTo>
                <a:lnTo>
                  <a:pt x="333844" y="308610"/>
                </a:lnTo>
                <a:lnTo>
                  <a:pt x="335762" y="299720"/>
                </a:lnTo>
                <a:lnTo>
                  <a:pt x="337451" y="290830"/>
                </a:lnTo>
                <a:lnTo>
                  <a:pt x="338886" y="281940"/>
                </a:lnTo>
                <a:lnTo>
                  <a:pt x="340106" y="273050"/>
                </a:lnTo>
                <a:lnTo>
                  <a:pt x="369684" y="273050"/>
                </a:lnTo>
                <a:lnTo>
                  <a:pt x="377050" y="267970"/>
                </a:lnTo>
                <a:lnTo>
                  <a:pt x="381508" y="255270"/>
                </a:lnTo>
                <a:lnTo>
                  <a:pt x="381000" y="250190"/>
                </a:lnTo>
                <a:lnTo>
                  <a:pt x="381000" y="248920"/>
                </a:lnTo>
                <a:lnTo>
                  <a:pt x="381000" y="233680"/>
                </a:lnTo>
                <a:lnTo>
                  <a:pt x="405257" y="233680"/>
                </a:lnTo>
                <a:lnTo>
                  <a:pt x="402082" y="255270"/>
                </a:lnTo>
                <a:lnTo>
                  <a:pt x="396443" y="275590"/>
                </a:lnTo>
                <a:lnTo>
                  <a:pt x="388442" y="295910"/>
                </a:lnTo>
                <a:lnTo>
                  <a:pt x="378206" y="314960"/>
                </a:lnTo>
                <a:lnTo>
                  <a:pt x="349275" y="314960"/>
                </a:lnTo>
                <a:lnTo>
                  <a:pt x="349161" y="320040"/>
                </a:lnTo>
                <a:lnTo>
                  <a:pt x="399275" y="341630"/>
                </a:lnTo>
                <a:lnTo>
                  <a:pt x="400862" y="340360"/>
                </a:lnTo>
                <a:lnTo>
                  <a:pt x="401650" y="339090"/>
                </a:lnTo>
                <a:lnTo>
                  <a:pt x="418985" y="308610"/>
                </a:lnTo>
                <a:lnTo>
                  <a:pt x="431152" y="275590"/>
                </a:lnTo>
                <a:lnTo>
                  <a:pt x="437883" y="241300"/>
                </a:lnTo>
                <a:lnTo>
                  <a:pt x="438086" y="233680"/>
                </a:lnTo>
                <a:lnTo>
                  <a:pt x="438861" y="205740"/>
                </a:lnTo>
                <a:close/>
              </a:path>
              <a:path w="466090" h="551814">
                <a:moveTo>
                  <a:pt x="465721" y="502183"/>
                </a:moveTo>
                <a:lnTo>
                  <a:pt x="464515" y="500557"/>
                </a:lnTo>
                <a:lnTo>
                  <a:pt x="396367" y="408647"/>
                </a:lnTo>
                <a:lnTo>
                  <a:pt x="447992" y="369163"/>
                </a:lnTo>
                <a:lnTo>
                  <a:pt x="447459" y="365861"/>
                </a:lnTo>
                <a:lnTo>
                  <a:pt x="254736" y="282308"/>
                </a:lnTo>
                <a:lnTo>
                  <a:pt x="252069" y="284403"/>
                </a:lnTo>
                <a:lnTo>
                  <a:pt x="277787" y="494931"/>
                </a:lnTo>
                <a:lnTo>
                  <a:pt x="280289" y="497420"/>
                </a:lnTo>
                <a:lnTo>
                  <a:pt x="332422" y="457555"/>
                </a:lnTo>
                <a:lnTo>
                  <a:pt x="401129" y="550252"/>
                </a:lnTo>
                <a:lnTo>
                  <a:pt x="403136" y="551370"/>
                </a:lnTo>
                <a:lnTo>
                  <a:pt x="464616" y="504329"/>
                </a:lnTo>
                <a:lnTo>
                  <a:pt x="465721" y="5021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70860" y="2"/>
            <a:ext cx="1837968" cy="102869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40713" y="2"/>
            <a:ext cx="127347" cy="943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8079" y="1028613"/>
            <a:ext cx="4162006" cy="9405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3463" y="6493912"/>
            <a:ext cx="13896974" cy="186689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95702" y="1383078"/>
            <a:ext cx="593153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34"/>
              <a:t>M</a:t>
            </a:r>
            <a:r>
              <a:rPr dirty="0" spc="-500"/>
              <a:t>O</a:t>
            </a:r>
            <a:r>
              <a:rPr dirty="0" spc="-445"/>
              <a:t>B</a:t>
            </a:r>
            <a:r>
              <a:rPr dirty="0" spc="900"/>
              <a:t>I</a:t>
            </a:r>
            <a:r>
              <a:rPr dirty="0" spc="-735"/>
              <a:t>L</a:t>
            </a:r>
            <a:r>
              <a:rPr dirty="0" spc="-1045"/>
              <a:t>E</a:t>
            </a:r>
            <a:r>
              <a:rPr dirty="0" spc="-470"/>
              <a:t> </a:t>
            </a:r>
            <a:r>
              <a:rPr dirty="0" spc="-80"/>
              <a:t>A</a:t>
            </a:r>
            <a:r>
              <a:rPr dirty="0" spc="-590"/>
              <a:t>P</a:t>
            </a:r>
            <a:r>
              <a:rPr dirty="0" spc="-585"/>
              <a:t>P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55"/>
              <a:t>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98997" y="2580010"/>
            <a:ext cx="10090785" cy="37420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Tahoma"/>
                <a:cs typeface="Tahoma"/>
              </a:rPr>
              <a:t>Pengujian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secara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manual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dan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otomatisasi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untuk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mobile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pada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app-release.apk</a:t>
            </a:r>
            <a:endParaRPr sz="2400">
              <a:latin typeface="Tahoma"/>
              <a:cs typeface="Tahoma"/>
            </a:endParaRPr>
          </a:p>
          <a:p>
            <a:pPr marL="514350">
              <a:lnSpc>
                <a:spcPct val="100000"/>
              </a:lnSpc>
              <a:spcBef>
                <a:spcPts val="2625"/>
              </a:spcBef>
            </a:pPr>
            <a:r>
              <a:rPr dirty="0" sz="3600" spc="26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3600" spc="-63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3600" spc="-40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3600" spc="-300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3600" spc="-390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3600" spc="-63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3600" spc="-28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40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3600" spc="-63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3600" spc="-495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3600" spc="-40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3600" spc="53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3600" spc="-27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3600" spc="-565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endParaRPr sz="3600">
              <a:latin typeface="Microsoft Sans Serif"/>
              <a:cs typeface="Microsoft Sans Serif"/>
            </a:endParaRPr>
          </a:p>
          <a:p>
            <a:pPr marL="1424305">
              <a:lnSpc>
                <a:spcPct val="100000"/>
              </a:lnSpc>
              <a:spcBef>
                <a:spcPts val="2020"/>
              </a:spcBef>
            </a:pPr>
            <a:r>
              <a:rPr dirty="0" sz="3250" spc="235">
                <a:latin typeface="Microsoft Sans Serif"/>
                <a:cs typeface="Microsoft Sans Serif"/>
              </a:rPr>
              <a:t>M</a:t>
            </a:r>
            <a:r>
              <a:rPr dirty="0" sz="3250" spc="-45">
                <a:latin typeface="Microsoft Sans Serif"/>
                <a:cs typeface="Microsoft Sans Serif"/>
              </a:rPr>
              <a:t>A</a:t>
            </a:r>
            <a:r>
              <a:rPr dirty="0" sz="3250" spc="-250">
                <a:latin typeface="Microsoft Sans Serif"/>
                <a:cs typeface="Microsoft Sans Serif"/>
              </a:rPr>
              <a:t>N</a:t>
            </a:r>
            <a:r>
              <a:rPr dirty="0" sz="3250" spc="-315">
                <a:latin typeface="Microsoft Sans Serif"/>
                <a:cs typeface="Microsoft Sans Serif"/>
              </a:rPr>
              <a:t>U</a:t>
            </a:r>
            <a:r>
              <a:rPr dirty="0" sz="3250" spc="-45">
                <a:latin typeface="Microsoft Sans Serif"/>
                <a:cs typeface="Microsoft Sans Serif"/>
              </a:rPr>
              <a:t>A</a:t>
            </a:r>
            <a:r>
              <a:rPr dirty="0" sz="3250" spc="-395">
                <a:latin typeface="Microsoft Sans Serif"/>
                <a:cs typeface="Microsoft Sans Serif"/>
              </a:rPr>
              <a:t>L</a:t>
            </a:r>
            <a:r>
              <a:rPr dirty="0" sz="3250" spc="-254">
                <a:latin typeface="Microsoft Sans Serif"/>
                <a:cs typeface="Microsoft Sans Serif"/>
              </a:rPr>
              <a:t> </a:t>
            </a:r>
            <a:r>
              <a:rPr dirty="0" sz="3250" spc="-360">
                <a:latin typeface="Microsoft Sans Serif"/>
                <a:cs typeface="Microsoft Sans Serif"/>
              </a:rPr>
              <a:t>T</a:t>
            </a:r>
            <a:r>
              <a:rPr dirty="0" sz="3250" spc="-575">
                <a:latin typeface="Microsoft Sans Serif"/>
                <a:cs typeface="Microsoft Sans Serif"/>
              </a:rPr>
              <a:t>E</a:t>
            </a:r>
            <a:r>
              <a:rPr dirty="0" sz="3250" spc="-450">
                <a:latin typeface="Microsoft Sans Serif"/>
                <a:cs typeface="Microsoft Sans Serif"/>
              </a:rPr>
              <a:t>S</a:t>
            </a:r>
            <a:r>
              <a:rPr dirty="0" sz="3250" spc="-360">
                <a:latin typeface="Microsoft Sans Serif"/>
                <a:cs typeface="Microsoft Sans Serif"/>
              </a:rPr>
              <a:t>T</a:t>
            </a:r>
            <a:r>
              <a:rPr dirty="0" sz="3250" spc="484">
                <a:latin typeface="Microsoft Sans Serif"/>
                <a:cs typeface="Microsoft Sans Serif"/>
              </a:rPr>
              <a:t>I</a:t>
            </a:r>
            <a:r>
              <a:rPr dirty="0" sz="3250" spc="-250">
                <a:latin typeface="Microsoft Sans Serif"/>
                <a:cs typeface="Microsoft Sans Serif"/>
              </a:rPr>
              <a:t>N</a:t>
            </a:r>
            <a:r>
              <a:rPr dirty="0" sz="3250" spc="-509">
                <a:latin typeface="Microsoft Sans Serif"/>
                <a:cs typeface="Microsoft Sans Serif"/>
              </a:rPr>
              <a:t>G</a:t>
            </a:r>
            <a:endParaRPr sz="3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250">
              <a:latin typeface="Microsoft Sans Serif"/>
              <a:cs typeface="Microsoft Sans Serif"/>
            </a:endParaRPr>
          </a:p>
          <a:p>
            <a:pPr marL="878840">
              <a:lnSpc>
                <a:spcPct val="100000"/>
              </a:lnSpc>
            </a:pP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25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135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5">
                <a:solidFill>
                  <a:srgbClr val="D4A275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  <a:p>
            <a:pPr marL="1718310">
              <a:lnSpc>
                <a:spcPct val="100000"/>
              </a:lnSpc>
              <a:spcBef>
                <a:spcPts val="1320"/>
              </a:spcBef>
            </a:pPr>
            <a:r>
              <a:rPr dirty="0" sz="2400" spc="-370">
                <a:solidFill>
                  <a:srgbClr val="D4A275"/>
                </a:solidFill>
                <a:latin typeface="Microsoft Sans Serif"/>
                <a:cs typeface="Microsoft Sans Serif"/>
              </a:rPr>
              <a:t>1</a:t>
            </a:r>
            <a:r>
              <a:rPr dirty="0" sz="2400" spc="-12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400" spc="-40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35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-42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75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18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-229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3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26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8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9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75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3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26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2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60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-114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400" spc="-33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8852907" cy="98863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44580" y="517360"/>
            <a:ext cx="4533853" cy="101694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9413" y="4255908"/>
            <a:ext cx="17783175" cy="1824989"/>
            <a:chOff x="379413" y="4255908"/>
            <a:chExt cx="17783175" cy="1824989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58773" y="4255908"/>
              <a:ext cx="600074" cy="657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413" y="4470642"/>
              <a:ext cx="17783174" cy="16097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569751" y="983417"/>
            <a:ext cx="4803775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 spc="345"/>
              <a:t>M</a:t>
            </a:r>
            <a:r>
              <a:rPr dirty="0" sz="4800" spc="-65"/>
              <a:t>A</a:t>
            </a:r>
            <a:r>
              <a:rPr dirty="0" sz="4800" spc="-365"/>
              <a:t>N</a:t>
            </a:r>
            <a:r>
              <a:rPr dirty="0" sz="4800" spc="-459"/>
              <a:t>U</a:t>
            </a:r>
            <a:r>
              <a:rPr dirty="0" sz="4800" spc="-65"/>
              <a:t>A</a:t>
            </a:r>
            <a:r>
              <a:rPr dirty="0" sz="4800" spc="-585"/>
              <a:t>L</a:t>
            </a:r>
            <a:r>
              <a:rPr dirty="0" sz="4800" spc="-375"/>
              <a:t> </a:t>
            </a:r>
            <a:r>
              <a:rPr dirty="0" sz="4800" spc="-530"/>
              <a:t>T</a:t>
            </a:r>
            <a:r>
              <a:rPr dirty="0" sz="4800" spc="-844"/>
              <a:t>E</a:t>
            </a:r>
            <a:r>
              <a:rPr dirty="0" sz="4800" spc="-660"/>
              <a:t>S</a:t>
            </a:r>
            <a:r>
              <a:rPr dirty="0" sz="4800" spc="-530"/>
              <a:t>T</a:t>
            </a:r>
            <a:r>
              <a:rPr dirty="0" sz="4800" spc="720"/>
              <a:t>I</a:t>
            </a:r>
            <a:r>
              <a:rPr dirty="0" sz="4800" spc="-365"/>
              <a:t>N</a:t>
            </a:r>
            <a:r>
              <a:rPr dirty="0" sz="4800" spc="-755"/>
              <a:t>G</a:t>
            </a: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9131300" y="1833215"/>
            <a:ext cx="8843645" cy="1999614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dirty="0" sz="2800" spc="-95">
                <a:solidFill>
                  <a:srgbClr val="D4A275"/>
                </a:solidFill>
                <a:latin typeface="Microsoft Sans Serif"/>
                <a:cs typeface="Microsoft Sans Serif"/>
              </a:rPr>
              <a:t>2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59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99"/>
              </a:lnSpc>
              <a:spcBef>
                <a:spcPts val="825"/>
              </a:spcBef>
            </a:pPr>
            <a:r>
              <a:rPr dirty="0" sz="2400" spc="-50">
                <a:latin typeface="Tahoma"/>
                <a:cs typeface="Tahoma"/>
              </a:rPr>
              <a:t>https://docs.google.com/spreadsheets/d/1SBTdNiqJMONnVB- 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BTfWbP1FoN_t61u9T/edit? 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535">
                <a:latin typeface="Tahoma"/>
                <a:cs typeface="Tahoma"/>
              </a:rPr>
              <a:t>=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335">
                <a:latin typeface="Tahoma"/>
                <a:cs typeface="Tahoma"/>
              </a:rPr>
              <a:t>&amp;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535">
                <a:latin typeface="Tahoma"/>
                <a:cs typeface="Tahoma"/>
              </a:rPr>
              <a:t>=</a:t>
            </a:r>
            <a:r>
              <a:rPr dirty="0" sz="2400" spc="-5">
                <a:latin typeface="Tahoma"/>
                <a:cs typeface="Tahoma"/>
              </a:rPr>
              <a:t>102954618536923149760</a:t>
            </a:r>
            <a:r>
              <a:rPr dirty="0" sz="2400" spc="335">
                <a:latin typeface="Tahoma"/>
                <a:cs typeface="Tahoma"/>
              </a:rPr>
              <a:t>&amp;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>
                <a:latin typeface="Tahoma"/>
                <a:cs typeface="Tahoma"/>
              </a:rPr>
              <a:t>f</a:t>
            </a:r>
            <a:r>
              <a:rPr dirty="0" sz="2400" spc="-535">
                <a:latin typeface="Tahoma"/>
                <a:cs typeface="Tahoma"/>
              </a:rPr>
              <a:t>=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335">
                <a:latin typeface="Tahoma"/>
                <a:cs typeface="Tahoma"/>
              </a:rPr>
              <a:t>&amp;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535">
                <a:latin typeface="Tahoma"/>
                <a:cs typeface="Tahoma"/>
              </a:rPr>
              <a:t>=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45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9372" y="6378766"/>
            <a:ext cx="7568627" cy="39082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726" y="905162"/>
            <a:ext cx="4162006" cy="9405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23946" y="590490"/>
            <a:ext cx="1581149" cy="1571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23946" y="2561593"/>
            <a:ext cx="1581149" cy="1571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559517" y="1028712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697522" y="644931"/>
                </a:moveTo>
                <a:lnTo>
                  <a:pt x="644931" y="644931"/>
                </a:lnTo>
                <a:lnTo>
                  <a:pt x="644931" y="697547"/>
                </a:lnTo>
                <a:lnTo>
                  <a:pt x="697522" y="644931"/>
                </a:lnTo>
                <a:close/>
              </a:path>
              <a:path w="714375" h="714375">
                <a:moveTo>
                  <a:pt x="714375" y="15481"/>
                </a:moveTo>
                <a:lnTo>
                  <a:pt x="698881" y="0"/>
                </a:lnTo>
                <a:lnTo>
                  <a:pt x="599770" y="0"/>
                </a:lnTo>
                <a:lnTo>
                  <a:pt x="599770" y="107899"/>
                </a:lnTo>
                <a:lnTo>
                  <a:pt x="599770" y="131711"/>
                </a:lnTo>
                <a:lnTo>
                  <a:pt x="599770" y="345274"/>
                </a:lnTo>
                <a:lnTo>
                  <a:pt x="599770" y="369087"/>
                </a:lnTo>
                <a:lnTo>
                  <a:pt x="599770" y="582650"/>
                </a:lnTo>
                <a:lnTo>
                  <a:pt x="599770" y="606463"/>
                </a:lnTo>
                <a:lnTo>
                  <a:pt x="248539" y="606463"/>
                </a:lnTo>
                <a:lnTo>
                  <a:pt x="248539" y="582650"/>
                </a:lnTo>
                <a:lnTo>
                  <a:pt x="599770" y="582650"/>
                </a:lnTo>
                <a:lnTo>
                  <a:pt x="599770" y="369087"/>
                </a:lnTo>
                <a:lnTo>
                  <a:pt x="248539" y="369087"/>
                </a:lnTo>
                <a:lnTo>
                  <a:pt x="248539" y="345274"/>
                </a:lnTo>
                <a:lnTo>
                  <a:pt x="599770" y="345274"/>
                </a:lnTo>
                <a:lnTo>
                  <a:pt x="599770" y="131711"/>
                </a:lnTo>
                <a:lnTo>
                  <a:pt x="248539" y="131711"/>
                </a:lnTo>
                <a:lnTo>
                  <a:pt x="248539" y="107899"/>
                </a:lnTo>
                <a:lnTo>
                  <a:pt x="599770" y="107899"/>
                </a:lnTo>
                <a:lnTo>
                  <a:pt x="599770" y="0"/>
                </a:lnTo>
                <a:lnTo>
                  <a:pt x="155765" y="0"/>
                </a:lnTo>
                <a:lnTo>
                  <a:pt x="155765" y="97358"/>
                </a:lnTo>
                <a:lnTo>
                  <a:pt x="155765" y="334441"/>
                </a:lnTo>
                <a:lnTo>
                  <a:pt x="155765" y="571500"/>
                </a:lnTo>
                <a:lnTo>
                  <a:pt x="85572" y="641743"/>
                </a:lnTo>
                <a:lnTo>
                  <a:pt x="46253" y="602424"/>
                </a:lnTo>
                <a:lnTo>
                  <a:pt x="63093" y="585609"/>
                </a:lnTo>
                <a:lnTo>
                  <a:pt x="85572" y="608050"/>
                </a:lnTo>
                <a:lnTo>
                  <a:pt x="108013" y="585609"/>
                </a:lnTo>
                <a:lnTo>
                  <a:pt x="138912" y="554710"/>
                </a:lnTo>
                <a:lnTo>
                  <a:pt x="155765" y="571500"/>
                </a:lnTo>
                <a:lnTo>
                  <a:pt x="155765" y="334441"/>
                </a:lnTo>
                <a:lnTo>
                  <a:pt x="85572" y="404634"/>
                </a:lnTo>
                <a:lnTo>
                  <a:pt x="46253" y="365340"/>
                </a:lnTo>
                <a:lnTo>
                  <a:pt x="63093" y="348488"/>
                </a:lnTo>
                <a:lnTo>
                  <a:pt x="85572" y="370967"/>
                </a:lnTo>
                <a:lnTo>
                  <a:pt x="108051" y="348488"/>
                </a:lnTo>
                <a:lnTo>
                  <a:pt x="138912" y="317627"/>
                </a:lnTo>
                <a:lnTo>
                  <a:pt x="155765" y="334441"/>
                </a:lnTo>
                <a:lnTo>
                  <a:pt x="155765" y="97358"/>
                </a:lnTo>
                <a:lnTo>
                  <a:pt x="85572" y="167513"/>
                </a:lnTo>
                <a:lnTo>
                  <a:pt x="46253" y="128219"/>
                </a:lnTo>
                <a:lnTo>
                  <a:pt x="63093" y="111379"/>
                </a:lnTo>
                <a:lnTo>
                  <a:pt x="85572" y="133934"/>
                </a:lnTo>
                <a:lnTo>
                  <a:pt x="108102" y="111379"/>
                </a:lnTo>
                <a:lnTo>
                  <a:pt x="138912" y="80505"/>
                </a:lnTo>
                <a:lnTo>
                  <a:pt x="155765" y="97358"/>
                </a:lnTo>
                <a:lnTo>
                  <a:pt x="155765" y="0"/>
                </a:lnTo>
                <a:lnTo>
                  <a:pt x="15481" y="0"/>
                </a:lnTo>
                <a:lnTo>
                  <a:pt x="13208" y="444"/>
                </a:lnTo>
                <a:lnTo>
                  <a:pt x="0" y="15481"/>
                </a:lnTo>
                <a:lnTo>
                  <a:pt x="0" y="698881"/>
                </a:lnTo>
                <a:lnTo>
                  <a:pt x="15481" y="714375"/>
                </a:lnTo>
                <a:lnTo>
                  <a:pt x="621118" y="714375"/>
                </a:lnTo>
                <a:lnTo>
                  <a:pt x="621118" y="641743"/>
                </a:lnTo>
                <a:lnTo>
                  <a:pt x="621118" y="621118"/>
                </a:lnTo>
                <a:lnTo>
                  <a:pt x="714375" y="621118"/>
                </a:lnTo>
                <a:lnTo>
                  <a:pt x="714375" y="606463"/>
                </a:lnTo>
                <a:lnTo>
                  <a:pt x="714375" y="582650"/>
                </a:lnTo>
                <a:lnTo>
                  <a:pt x="714375" y="80505"/>
                </a:lnTo>
                <a:lnTo>
                  <a:pt x="714375" y="154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566914" y="2969742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528637"/>
                </a:moveTo>
                <a:lnTo>
                  <a:pt x="0" y="528637"/>
                </a:lnTo>
                <a:lnTo>
                  <a:pt x="0" y="0"/>
                </a:lnTo>
                <a:lnTo>
                  <a:pt x="704850" y="0"/>
                </a:lnTo>
                <a:lnTo>
                  <a:pt x="704850" y="234950"/>
                </a:lnTo>
                <a:lnTo>
                  <a:pt x="190896" y="234950"/>
                </a:lnTo>
                <a:lnTo>
                  <a:pt x="173482" y="238322"/>
                </a:lnTo>
                <a:lnTo>
                  <a:pt x="159509" y="247615"/>
                </a:lnTo>
                <a:lnTo>
                  <a:pt x="150216" y="261588"/>
                </a:lnTo>
                <a:lnTo>
                  <a:pt x="146843" y="279003"/>
                </a:lnTo>
                <a:lnTo>
                  <a:pt x="150216" y="296417"/>
                </a:lnTo>
                <a:lnTo>
                  <a:pt x="159509" y="310390"/>
                </a:lnTo>
                <a:lnTo>
                  <a:pt x="173482" y="319683"/>
                </a:lnTo>
                <a:lnTo>
                  <a:pt x="190896" y="323056"/>
                </a:lnTo>
                <a:lnTo>
                  <a:pt x="704850" y="323056"/>
                </a:lnTo>
                <a:lnTo>
                  <a:pt x="704850" y="528637"/>
                </a:lnTo>
                <a:close/>
              </a:path>
              <a:path w="704850" h="704850">
                <a:moveTo>
                  <a:pt x="352425" y="323056"/>
                </a:moveTo>
                <a:lnTo>
                  <a:pt x="190896" y="323056"/>
                </a:lnTo>
                <a:lnTo>
                  <a:pt x="208311" y="319683"/>
                </a:lnTo>
                <a:lnTo>
                  <a:pt x="222284" y="310390"/>
                </a:lnTo>
                <a:lnTo>
                  <a:pt x="231577" y="296417"/>
                </a:lnTo>
                <a:lnTo>
                  <a:pt x="234950" y="279003"/>
                </a:lnTo>
                <a:lnTo>
                  <a:pt x="231577" y="261588"/>
                </a:lnTo>
                <a:lnTo>
                  <a:pt x="222284" y="247615"/>
                </a:lnTo>
                <a:lnTo>
                  <a:pt x="208311" y="238322"/>
                </a:lnTo>
                <a:lnTo>
                  <a:pt x="190896" y="234950"/>
                </a:lnTo>
                <a:lnTo>
                  <a:pt x="352425" y="234950"/>
                </a:lnTo>
                <a:lnTo>
                  <a:pt x="335010" y="238322"/>
                </a:lnTo>
                <a:lnTo>
                  <a:pt x="321037" y="247615"/>
                </a:lnTo>
                <a:lnTo>
                  <a:pt x="311744" y="261588"/>
                </a:lnTo>
                <a:lnTo>
                  <a:pt x="308371" y="279003"/>
                </a:lnTo>
                <a:lnTo>
                  <a:pt x="311744" y="296417"/>
                </a:lnTo>
                <a:lnTo>
                  <a:pt x="321037" y="310390"/>
                </a:lnTo>
                <a:lnTo>
                  <a:pt x="335010" y="319683"/>
                </a:lnTo>
                <a:lnTo>
                  <a:pt x="352425" y="323056"/>
                </a:lnTo>
                <a:close/>
              </a:path>
              <a:path w="704850" h="704850">
                <a:moveTo>
                  <a:pt x="513953" y="323056"/>
                </a:moveTo>
                <a:lnTo>
                  <a:pt x="352425" y="323056"/>
                </a:lnTo>
                <a:lnTo>
                  <a:pt x="369839" y="319683"/>
                </a:lnTo>
                <a:lnTo>
                  <a:pt x="383812" y="310390"/>
                </a:lnTo>
                <a:lnTo>
                  <a:pt x="393105" y="296417"/>
                </a:lnTo>
                <a:lnTo>
                  <a:pt x="396478" y="279003"/>
                </a:lnTo>
                <a:lnTo>
                  <a:pt x="393105" y="261588"/>
                </a:lnTo>
                <a:lnTo>
                  <a:pt x="383812" y="247615"/>
                </a:lnTo>
                <a:lnTo>
                  <a:pt x="369839" y="238322"/>
                </a:lnTo>
                <a:lnTo>
                  <a:pt x="352425" y="234950"/>
                </a:lnTo>
                <a:lnTo>
                  <a:pt x="513953" y="234950"/>
                </a:lnTo>
                <a:lnTo>
                  <a:pt x="496538" y="238322"/>
                </a:lnTo>
                <a:lnTo>
                  <a:pt x="482565" y="247615"/>
                </a:lnTo>
                <a:lnTo>
                  <a:pt x="473272" y="261588"/>
                </a:lnTo>
                <a:lnTo>
                  <a:pt x="469900" y="279003"/>
                </a:lnTo>
                <a:lnTo>
                  <a:pt x="473272" y="296417"/>
                </a:lnTo>
                <a:lnTo>
                  <a:pt x="482565" y="310390"/>
                </a:lnTo>
                <a:lnTo>
                  <a:pt x="496538" y="319683"/>
                </a:lnTo>
                <a:lnTo>
                  <a:pt x="513953" y="323056"/>
                </a:lnTo>
                <a:close/>
              </a:path>
              <a:path w="704850" h="704850">
                <a:moveTo>
                  <a:pt x="704850" y="323056"/>
                </a:moveTo>
                <a:lnTo>
                  <a:pt x="513953" y="323056"/>
                </a:lnTo>
                <a:lnTo>
                  <a:pt x="531367" y="319683"/>
                </a:lnTo>
                <a:lnTo>
                  <a:pt x="545340" y="310390"/>
                </a:lnTo>
                <a:lnTo>
                  <a:pt x="554633" y="296417"/>
                </a:lnTo>
                <a:lnTo>
                  <a:pt x="558006" y="279003"/>
                </a:lnTo>
                <a:lnTo>
                  <a:pt x="554633" y="261588"/>
                </a:lnTo>
                <a:lnTo>
                  <a:pt x="545340" y="247615"/>
                </a:lnTo>
                <a:lnTo>
                  <a:pt x="531367" y="238322"/>
                </a:lnTo>
                <a:lnTo>
                  <a:pt x="513953" y="234950"/>
                </a:lnTo>
                <a:lnTo>
                  <a:pt x="704850" y="234950"/>
                </a:lnTo>
                <a:lnTo>
                  <a:pt x="704850" y="323056"/>
                </a:lnTo>
                <a:close/>
              </a:path>
              <a:path w="704850" h="704850">
                <a:moveTo>
                  <a:pt x="214391" y="704850"/>
                </a:moveTo>
                <a:lnTo>
                  <a:pt x="146843" y="704850"/>
                </a:lnTo>
                <a:lnTo>
                  <a:pt x="146843" y="528637"/>
                </a:lnTo>
                <a:lnTo>
                  <a:pt x="478710" y="528637"/>
                </a:lnTo>
                <a:lnTo>
                  <a:pt x="214391" y="704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03627" y="4849160"/>
            <a:ext cx="12258674" cy="47529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6475" y="1210684"/>
            <a:ext cx="781939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</a:t>
            </a:r>
            <a:r>
              <a:rPr dirty="0" spc="-575"/>
              <a:t>U</a:t>
            </a:r>
            <a:r>
              <a:rPr dirty="0" spc="-660"/>
              <a:t>T</a:t>
            </a:r>
            <a:r>
              <a:rPr dirty="0" spc="-500"/>
              <a:t>O</a:t>
            </a:r>
            <a:r>
              <a:rPr dirty="0" spc="434"/>
              <a:t>M</a:t>
            </a:r>
            <a:r>
              <a:rPr dirty="0" spc="-80"/>
              <a:t>A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500"/>
              <a:t>O</a:t>
            </a:r>
            <a:r>
              <a:rPr dirty="0" spc="-450"/>
              <a:t>N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06475" y="2437732"/>
            <a:ext cx="8018780" cy="2407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60">
                <a:latin typeface="Tahoma"/>
                <a:cs typeface="Tahoma"/>
              </a:rPr>
              <a:t>Tes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panjang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yang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sering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dihindari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atau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terlewatkan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sehingga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meninggalkan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bug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yang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tidak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terdeteksi.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14">
                <a:latin typeface="Tahoma"/>
                <a:cs typeface="Tahoma"/>
              </a:rPr>
              <a:t>Juga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cakupan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40">
                <a:latin typeface="Tahoma"/>
                <a:cs typeface="Tahoma"/>
              </a:rPr>
              <a:t>100%,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eksekusi </a:t>
            </a:r>
            <a:r>
              <a:rPr dirty="0" sz="2400" spc="-30">
                <a:latin typeface="Tahoma"/>
                <a:cs typeface="Tahoma"/>
              </a:rPr>
              <a:t>mendalam </a:t>
            </a:r>
            <a:r>
              <a:rPr dirty="0" sz="2400" spc="-10">
                <a:latin typeface="Tahoma"/>
                <a:cs typeface="Tahoma"/>
              </a:rPr>
              <a:t>tidak </a:t>
            </a:r>
            <a:r>
              <a:rPr dirty="0" sz="2400" spc="-25">
                <a:latin typeface="Tahoma"/>
                <a:cs typeface="Tahoma"/>
              </a:rPr>
              <a:t>mungkin </a:t>
            </a:r>
            <a:r>
              <a:rPr dirty="0" sz="2400" spc="-10">
                <a:latin typeface="Tahoma"/>
                <a:cs typeface="Tahoma"/>
              </a:rPr>
              <a:t>dilakukan </a:t>
            </a:r>
            <a:r>
              <a:rPr dirty="0" sz="2400" spc="-40">
                <a:latin typeface="Tahoma"/>
                <a:cs typeface="Tahoma"/>
              </a:rPr>
              <a:t>dengan 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pengujian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manual.</a:t>
            </a:r>
            <a:endParaRPr sz="2400">
              <a:latin typeface="Tahoma"/>
              <a:cs typeface="Tahoma"/>
            </a:endParaRPr>
          </a:p>
          <a:p>
            <a:pPr marL="1923414">
              <a:lnSpc>
                <a:spcPct val="100000"/>
              </a:lnSpc>
              <a:spcBef>
                <a:spcPts val="2190"/>
              </a:spcBef>
            </a:pPr>
            <a:r>
              <a:rPr dirty="0" sz="2800" spc="-430">
                <a:solidFill>
                  <a:srgbClr val="D4A275"/>
                </a:solidFill>
                <a:latin typeface="Microsoft Sans Serif"/>
                <a:cs typeface="Microsoft Sans Serif"/>
              </a:rPr>
              <a:t>1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465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65">
                <a:solidFill>
                  <a:srgbClr val="D4A275"/>
                </a:solidFill>
                <a:latin typeface="Microsoft Sans Serif"/>
                <a:cs typeface="Microsoft Sans Serif"/>
              </a:rPr>
              <a:t>(</a:t>
            </a: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445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45">
                <a:solidFill>
                  <a:srgbClr val="D4A275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94990" y="2487262"/>
            <a:ext cx="57226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>
                <a:latin typeface="Tahoma"/>
                <a:cs typeface="Tahoma"/>
              </a:rPr>
              <a:t>Menggunakan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15">
                <a:latin typeface="Tahoma"/>
                <a:cs typeface="Tahoma"/>
              </a:rPr>
              <a:t>tools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5">
                <a:latin typeface="Tahoma"/>
                <a:cs typeface="Tahoma"/>
              </a:rPr>
              <a:t>Katalon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25">
                <a:latin typeface="Tahoma"/>
                <a:cs typeface="Tahoma"/>
              </a:rPr>
              <a:t>versi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100">
                <a:latin typeface="Tahoma"/>
                <a:cs typeface="Tahoma"/>
              </a:rPr>
              <a:t>8.3.0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99491" y="1"/>
            <a:ext cx="9788525" cy="10280015"/>
            <a:chOff x="8499491" y="1"/>
            <a:chExt cx="9788525" cy="10280015"/>
          </a:xfrm>
        </p:grpSpPr>
        <p:sp>
          <p:nvSpPr>
            <p:cNvPr id="3" name="object 3"/>
            <p:cNvSpPr/>
            <p:nvPr/>
          </p:nvSpPr>
          <p:spPr>
            <a:xfrm>
              <a:off x="9269834" y="3675653"/>
              <a:ext cx="9018270" cy="6604000"/>
            </a:xfrm>
            <a:custGeom>
              <a:avLst/>
              <a:gdLst/>
              <a:ahLst/>
              <a:cxnLst/>
              <a:rect l="l" t="t" r="r" b="b"/>
              <a:pathLst>
                <a:path w="9018269" h="6604000">
                  <a:moveTo>
                    <a:pt x="3327256" y="165099"/>
                  </a:moveTo>
                  <a:lnTo>
                    <a:pt x="2329229" y="165099"/>
                  </a:lnTo>
                  <a:lnTo>
                    <a:pt x="2364737" y="152399"/>
                  </a:lnTo>
                  <a:lnTo>
                    <a:pt x="2395852" y="126999"/>
                  </a:lnTo>
                  <a:lnTo>
                    <a:pt x="2424770" y="101599"/>
                  </a:lnTo>
                  <a:lnTo>
                    <a:pt x="2463206" y="63499"/>
                  </a:lnTo>
                  <a:lnTo>
                    <a:pt x="2504936" y="38099"/>
                  </a:lnTo>
                  <a:lnTo>
                    <a:pt x="2689292" y="38099"/>
                  </a:lnTo>
                  <a:lnTo>
                    <a:pt x="2705903" y="12699"/>
                  </a:lnTo>
                  <a:lnTo>
                    <a:pt x="2724153" y="0"/>
                  </a:lnTo>
                  <a:lnTo>
                    <a:pt x="2846485" y="0"/>
                  </a:lnTo>
                  <a:lnTo>
                    <a:pt x="2895971" y="12699"/>
                  </a:lnTo>
                  <a:lnTo>
                    <a:pt x="2942575" y="38099"/>
                  </a:lnTo>
                  <a:lnTo>
                    <a:pt x="2981766" y="50799"/>
                  </a:lnTo>
                  <a:lnTo>
                    <a:pt x="3009016" y="63499"/>
                  </a:lnTo>
                  <a:lnTo>
                    <a:pt x="3035509" y="76199"/>
                  </a:lnTo>
                  <a:lnTo>
                    <a:pt x="3072709" y="88899"/>
                  </a:lnTo>
                  <a:lnTo>
                    <a:pt x="3116498" y="101599"/>
                  </a:lnTo>
                  <a:lnTo>
                    <a:pt x="3162760" y="101599"/>
                  </a:lnTo>
                  <a:lnTo>
                    <a:pt x="3260497" y="126999"/>
                  </a:lnTo>
                  <a:lnTo>
                    <a:pt x="3304835" y="139699"/>
                  </a:lnTo>
                  <a:lnTo>
                    <a:pt x="3327256" y="165099"/>
                  </a:lnTo>
                  <a:close/>
                </a:path>
                <a:path w="9018269" h="6604000">
                  <a:moveTo>
                    <a:pt x="6443686" y="1181099"/>
                  </a:moveTo>
                  <a:lnTo>
                    <a:pt x="1771997" y="1181099"/>
                  </a:lnTo>
                  <a:lnTo>
                    <a:pt x="1805908" y="1168399"/>
                  </a:lnTo>
                  <a:lnTo>
                    <a:pt x="1822950" y="1155699"/>
                  </a:lnTo>
                  <a:lnTo>
                    <a:pt x="1826582" y="1142999"/>
                  </a:lnTo>
                  <a:lnTo>
                    <a:pt x="1819102" y="1117599"/>
                  </a:lnTo>
                  <a:lnTo>
                    <a:pt x="1802565" y="1079499"/>
                  </a:lnTo>
                  <a:lnTo>
                    <a:pt x="1779025" y="1066799"/>
                  </a:lnTo>
                  <a:lnTo>
                    <a:pt x="1751434" y="1041399"/>
                  </a:lnTo>
                  <a:lnTo>
                    <a:pt x="1729608" y="1003299"/>
                  </a:lnTo>
                  <a:lnTo>
                    <a:pt x="1716017" y="965199"/>
                  </a:lnTo>
                  <a:lnTo>
                    <a:pt x="1713134" y="927099"/>
                  </a:lnTo>
                  <a:lnTo>
                    <a:pt x="1709977" y="901699"/>
                  </a:lnTo>
                  <a:lnTo>
                    <a:pt x="1701054" y="863599"/>
                  </a:lnTo>
                  <a:lnTo>
                    <a:pt x="1687191" y="850899"/>
                  </a:lnTo>
                  <a:lnTo>
                    <a:pt x="1669209" y="825499"/>
                  </a:lnTo>
                  <a:lnTo>
                    <a:pt x="1651226" y="812799"/>
                  </a:lnTo>
                  <a:lnTo>
                    <a:pt x="1637361" y="787399"/>
                  </a:lnTo>
                  <a:lnTo>
                    <a:pt x="1628438" y="749299"/>
                  </a:lnTo>
                  <a:lnTo>
                    <a:pt x="1625280" y="698499"/>
                  </a:lnTo>
                  <a:lnTo>
                    <a:pt x="1627612" y="660399"/>
                  </a:lnTo>
                  <a:lnTo>
                    <a:pt x="1634061" y="609599"/>
                  </a:lnTo>
                  <a:lnTo>
                    <a:pt x="1643812" y="584199"/>
                  </a:lnTo>
                  <a:lnTo>
                    <a:pt x="1656048" y="571499"/>
                  </a:lnTo>
                  <a:lnTo>
                    <a:pt x="1669287" y="558799"/>
                  </a:lnTo>
                  <a:lnTo>
                    <a:pt x="1676358" y="520699"/>
                  </a:lnTo>
                  <a:lnTo>
                    <a:pt x="1677666" y="495299"/>
                  </a:lnTo>
                  <a:lnTo>
                    <a:pt x="1673619" y="444499"/>
                  </a:lnTo>
                  <a:lnTo>
                    <a:pt x="1672805" y="406399"/>
                  </a:lnTo>
                  <a:lnTo>
                    <a:pt x="1680287" y="380999"/>
                  </a:lnTo>
                  <a:lnTo>
                    <a:pt x="1697774" y="342899"/>
                  </a:lnTo>
                  <a:lnTo>
                    <a:pt x="1726976" y="317499"/>
                  </a:lnTo>
                  <a:lnTo>
                    <a:pt x="1769602" y="279399"/>
                  </a:lnTo>
                  <a:lnTo>
                    <a:pt x="1827363" y="241299"/>
                  </a:lnTo>
                  <a:lnTo>
                    <a:pt x="1880934" y="215899"/>
                  </a:lnTo>
                  <a:lnTo>
                    <a:pt x="1929971" y="190499"/>
                  </a:lnTo>
                  <a:lnTo>
                    <a:pt x="2069089" y="152399"/>
                  </a:lnTo>
                  <a:lnTo>
                    <a:pt x="2119201" y="152399"/>
                  </a:lnTo>
                  <a:lnTo>
                    <a:pt x="2174385" y="165099"/>
                  </a:lnTo>
                  <a:lnTo>
                    <a:pt x="3327256" y="165099"/>
                  </a:lnTo>
                  <a:lnTo>
                    <a:pt x="3338466" y="177799"/>
                  </a:lnTo>
                  <a:lnTo>
                    <a:pt x="3366263" y="190499"/>
                  </a:lnTo>
                  <a:lnTo>
                    <a:pt x="3404814" y="215899"/>
                  </a:lnTo>
                  <a:lnTo>
                    <a:pt x="3450111" y="228599"/>
                  </a:lnTo>
                  <a:lnTo>
                    <a:pt x="3498149" y="241299"/>
                  </a:lnTo>
                  <a:lnTo>
                    <a:pt x="3648941" y="241299"/>
                  </a:lnTo>
                  <a:lnTo>
                    <a:pt x="3701477" y="253999"/>
                  </a:lnTo>
                  <a:lnTo>
                    <a:pt x="3748743" y="266699"/>
                  </a:lnTo>
                  <a:lnTo>
                    <a:pt x="3786521" y="292099"/>
                  </a:lnTo>
                  <a:lnTo>
                    <a:pt x="3832576" y="304799"/>
                  </a:lnTo>
                  <a:lnTo>
                    <a:pt x="3881513" y="330199"/>
                  </a:lnTo>
                  <a:lnTo>
                    <a:pt x="3927979" y="342899"/>
                  </a:lnTo>
                  <a:lnTo>
                    <a:pt x="3966621" y="342899"/>
                  </a:lnTo>
                  <a:lnTo>
                    <a:pt x="3999841" y="355599"/>
                  </a:lnTo>
                  <a:lnTo>
                    <a:pt x="4031414" y="368299"/>
                  </a:lnTo>
                  <a:lnTo>
                    <a:pt x="4058044" y="380999"/>
                  </a:lnTo>
                  <a:lnTo>
                    <a:pt x="4076439" y="406399"/>
                  </a:lnTo>
                  <a:lnTo>
                    <a:pt x="4094765" y="419099"/>
                  </a:lnTo>
                  <a:lnTo>
                    <a:pt x="4120915" y="431799"/>
                  </a:lnTo>
                  <a:lnTo>
                    <a:pt x="4151183" y="444499"/>
                  </a:lnTo>
                  <a:lnTo>
                    <a:pt x="4304577" y="444499"/>
                  </a:lnTo>
                  <a:lnTo>
                    <a:pt x="4354196" y="457199"/>
                  </a:lnTo>
                  <a:lnTo>
                    <a:pt x="4401496" y="482599"/>
                  </a:lnTo>
                  <a:lnTo>
                    <a:pt x="4438841" y="495299"/>
                  </a:lnTo>
                  <a:lnTo>
                    <a:pt x="4481872" y="507999"/>
                  </a:lnTo>
                  <a:lnTo>
                    <a:pt x="4528744" y="533399"/>
                  </a:lnTo>
                  <a:lnTo>
                    <a:pt x="4673972" y="571499"/>
                  </a:lnTo>
                  <a:lnTo>
                    <a:pt x="4717772" y="584199"/>
                  </a:lnTo>
                  <a:lnTo>
                    <a:pt x="4784278" y="596899"/>
                  </a:lnTo>
                  <a:lnTo>
                    <a:pt x="4841314" y="609599"/>
                  </a:lnTo>
                  <a:lnTo>
                    <a:pt x="4882702" y="634999"/>
                  </a:lnTo>
                  <a:lnTo>
                    <a:pt x="4902264" y="647699"/>
                  </a:lnTo>
                  <a:lnTo>
                    <a:pt x="4916402" y="660399"/>
                  </a:lnTo>
                  <a:lnTo>
                    <a:pt x="4942895" y="673099"/>
                  </a:lnTo>
                  <a:lnTo>
                    <a:pt x="5059371" y="673099"/>
                  </a:lnTo>
                  <a:lnTo>
                    <a:pt x="5099386" y="685799"/>
                  </a:lnTo>
                  <a:lnTo>
                    <a:pt x="5131989" y="698499"/>
                  </a:lnTo>
                  <a:lnTo>
                    <a:pt x="5152648" y="711199"/>
                  </a:lnTo>
                  <a:lnTo>
                    <a:pt x="5175703" y="723899"/>
                  </a:lnTo>
                  <a:lnTo>
                    <a:pt x="5208648" y="736599"/>
                  </a:lnTo>
                  <a:lnTo>
                    <a:pt x="5284428" y="761999"/>
                  </a:lnTo>
                  <a:lnTo>
                    <a:pt x="5320237" y="761999"/>
                  </a:lnTo>
                  <a:lnTo>
                    <a:pt x="5362161" y="774699"/>
                  </a:lnTo>
                  <a:lnTo>
                    <a:pt x="5450858" y="825499"/>
                  </a:lnTo>
                  <a:lnTo>
                    <a:pt x="5490884" y="850899"/>
                  </a:lnTo>
                  <a:lnTo>
                    <a:pt x="5537145" y="876299"/>
                  </a:lnTo>
                  <a:lnTo>
                    <a:pt x="5580934" y="901699"/>
                  </a:lnTo>
                  <a:lnTo>
                    <a:pt x="5618135" y="914399"/>
                  </a:lnTo>
                  <a:lnTo>
                    <a:pt x="5741448" y="914399"/>
                  </a:lnTo>
                  <a:lnTo>
                    <a:pt x="5795953" y="927099"/>
                  </a:lnTo>
                  <a:lnTo>
                    <a:pt x="5857988" y="939799"/>
                  </a:lnTo>
                  <a:lnTo>
                    <a:pt x="5925402" y="965199"/>
                  </a:lnTo>
                  <a:lnTo>
                    <a:pt x="5996044" y="990599"/>
                  </a:lnTo>
                  <a:lnTo>
                    <a:pt x="6052292" y="1003299"/>
                  </a:lnTo>
                  <a:lnTo>
                    <a:pt x="6108939" y="1028699"/>
                  </a:lnTo>
                  <a:lnTo>
                    <a:pt x="6164755" y="1041399"/>
                  </a:lnTo>
                  <a:lnTo>
                    <a:pt x="6218510" y="1066799"/>
                  </a:lnTo>
                  <a:lnTo>
                    <a:pt x="6268975" y="1092199"/>
                  </a:lnTo>
                  <a:lnTo>
                    <a:pt x="6314920" y="1104899"/>
                  </a:lnTo>
                  <a:lnTo>
                    <a:pt x="6355118" y="1130299"/>
                  </a:lnTo>
                  <a:lnTo>
                    <a:pt x="6388337" y="1142999"/>
                  </a:lnTo>
                  <a:lnTo>
                    <a:pt x="6413350" y="1155699"/>
                  </a:lnTo>
                  <a:lnTo>
                    <a:pt x="6443686" y="1181099"/>
                  </a:lnTo>
                  <a:close/>
                </a:path>
                <a:path w="9018269" h="6604000">
                  <a:moveTo>
                    <a:pt x="4304577" y="444499"/>
                  </a:moveTo>
                  <a:lnTo>
                    <a:pt x="4151183" y="444499"/>
                  </a:lnTo>
                  <a:lnTo>
                    <a:pt x="4181862" y="431799"/>
                  </a:lnTo>
                  <a:lnTo>
                    <a:pt x="4256644" y="431799"/>
                  </a:lnTo>
                  <a:lnTo>
                    <a:pt x="4304577" y="444499"/>
                  </a:lnTo>
                  <a:close/>
                </a:path>
                <a:path w="9018269" h="6604000">
                  <a:moveTo>
                    <a:pt x="9018163" y="6603999"/>
                  </a:moveTo>
                  <a:lnTo>
                    <a:pt x="3392780" y="6603999"/>
                  </a:lnTo>
                  <a:lnTo>
                    <a:pt x="3345568" y="6578599"/>
                  </a:lnTo>
                  <a:lnTo>
                    <a:pt x="3295266" y="6565899"/>
                  </a:lnTo>
                  <a:lnTo>
                    <a:pt x="3191369" y="6515099"/>
                  </a:lnTo>
                  <a:lnTo>
                    <a:pt x="3140758" y="6502399"/>
                  </a:lnTo>
                  <a:lnTo>
                    <a:pt x="3076027" y="6464299"/>
                  </a:lnTo>
                  <a:lnTo>
                    <a:pt x="3015322" y="6438899"/>
                  </a:lnTo>
                  <a:lnTo>
                    <a:pt x="2961206" y="6413499"/>
                  </a:lnTo>
                  <a:lnTo>
                    <a:pt x="2916242" y="6400799"/>
                  </a:lnTo>
                  <a:lnTo>
                    <a:pt x="2882992" y="6388099"/>
                  </a:lnTo>
                  <a:lnTo>
                    <a:pt x="2864018" y="6388099"/>
                  </a:lnTo>
                  <a:lnTo>
                    <a:pt x="2837936" y="6375399"/>
                  </a:lnTo>
                  <a:lnTo>
                    <a:pt x="2790441" y="6362699"/>
                  </a:lnTo>
                  <a:lnTo>
                    <a:pt x="2728119" y="6337299"/>
                  </a:lnTo>
                  <a:lnTo>
                    <a:pt x="2657561" y="6299199"/>
                  </a:lnTo>
                  <a:lnTo>
                    <a:pt x="2580458" y="6273799"/>
                  </a:lnTo>
                  <a:lnTo>
                    <a:pt x="2534242" y="6248399"/>
                  </a:lnTo>
                  <a:lnTo>
                    <a:pt x="2484554" y="6222999"/>
                  </a:lnTo>
                  <a:lnTo>
                    <a:pt x="2326959" y="6146799"/>
                  </a:lnTo>
                  <a:lnTo>
                    <a:pt x="2275681" y="6134099"/>
                  </a:lnTo>
                  <a:lnTo>
                    <a:pt x="2227078" y="6108699"/>
                  </a:lnTo>
                  <a:lnTo>
                    <a:pt x="2161249" y="6070599"/>
                  </a:lnTo>
                  <a:lnTo>
                    <a:pt x="2101643" y="6045199"/>
                  </a:lnTo>
                  <a:lnTo>
                    <a:pt x="2050822" y="6019799"/>
                  </a:lnTo>
                  <a:lnTo>
                    <a:pt x="2011349" y="5981699"/>
                  </a:lnTo>
                  <a:lnTo>
                    <a:pt x="1985787" y="5968999"/>
                  </a:lnTo>
                  <a:lnTo>
                    <a:pt x="1976696" y="5943599"/>
                  </a:lnTo>
                  <a:lnTo>
                    <a:pt x="1968940" y="5930899"/>
                  </a:lnTo>
                  <a:lnTo>
                    <a:pt x="1947594" y="5918199"/>
                  </a:lnTo>
                  <a:lnTo>
                    <a:pt x="1915540" y="5905499"/>
                  </a:lnTo>
                  <a:lnTo>
                    <a:pt x="1835306" y="5905499"/>
                  </a:lnTo>
                  <a:lnTo>
                    <a:pt x="1796596" y="5892799"/>
                  </a:lnTo>
                  <a:lnTo>
                    <a:pt x="1764474" y="5880099"/>
                  </a:lnTo>
                  <a:lnTo>
                    <a:pt x="1743883" y="5880099"/>
                  </a:lnTo>
                  <a:lnTo>
                    <a:pt x="1726182" y="5854699"/>
                  </a:lnTo>
                  <a:lnTo>
                    <a:pt x="1707650" y="5854699"/>
                  </a:lnTo>
                  <a:lnTo>
                    <a:pt x="1690761" y="5841999"/>
                  </a:lnTo>
                  <a:lnTo>
                    <a:pt x="1677993" y="5841999"/>
                  </a:lnTo>
                  <a:lnTo>
                    <a:pt x="1657048" y="5829299"/>
                  </a:lnTo>
                  <a:lnTo>
                    <a:pt x="1617971" y="5816599"/>
                  </a:lnTo>
                  <a:lnTo>
                    <a:pt x="1564767" y="5791199"/>
                  </a:lnTo>
                  <a:lnTo>
                    <a:pt x="1501441" y="5765799"/>
                  </a:lnTo>
                  <a:lnTo>
                    <a:pt x="1432001" y="5727699"/>
                  </a:lnTo>
                  <a:lnTo>
                    <a:pt x="1382043" y="5702299"/>
                  </a:lnTo>
                  <a:lnTo>
                    <a:pt x="1331392" y="5664199"/>
                  </a:lnTo>
                  <a:lnTo>
                    <a:pt x="1282049" y="5638799"/>
                  </a:lnTo>
                  <a:lnTo>
                    <a:pt x="1236009" y="5600699"/>
                  </a:lnTo>
                  <a:lnTo>
                    <a:pt x="1195271" y="5562599"/>
                  </a:lnTo>
                  <a:lnTo>
                    <a:pt x="1161833" y="5524499"/>
                  </a:lnTo>
                  <a:lnTo>
                    <a:pt x="1137693" y="5499099"/>
                  </a:lnTo>
                  <a:lnTo>
                    <a:pt x="1104343" y="5460999"/>
                  </a:lnTo>
                  <a:lnTo>
                    <a:pt x="1063825" y="5422899"/>
                  </a:lnTo>
                  <a:lnTo>
                    <a:pt x="1018458" y="5384799"/>
                  </a:lnTo>
                  <a:lnTo>
                    <a:pt x="922452" y="5359399"/>
                  </a:lnTo>
                  <a:lnTo>
                    <a:pt x="870356" y="5346699"/>
                  </a:lnTo>
                  <a:lnTo>
                    <a:pt x="828556" y="5321299"/>
                  </a:lnTo>
                  <a:lnTo>
                    <a:pt x="800758" y="5308599"/>
                  </a:lnTo>
                  <a:lnTo>
                    <a:pt x="790668" y="5283199"/>
                  </a:lnTo>
                  <a:lnTo>
                    <a:pt x="782913" y="5270499"/>
                  </a:lnTo>
                  <a:lnTo>
                    <a:pt x="761567" y="5257799"/>
                  </a:lnTo>
                  <a:lnTo>
                    <a:pt x="729514" y="5232399"/>
                  </a:lnTo>
                  <a:lnTo>
                    <a:pt x="689637" y="5219699"/>
                  </a:lnTo>
                  <a:lnTo>
                    <a:pt x="607275" y="5194299"/>
                  </a:lnTo>
                  <a:lnTo>
                    <a:pt x="571036" y="5168899"/>
                  </a:lnTo>
                  <a:lnTo>
                    <a:pt x="544679" y="5143499"/>
                  </a:lnTo>
                  <a:lnTo>
                    <a:pt x="529054" y="5130799"/>
                  </a:lnTo>
                  <a:lnTo>
                    <a:pt x="513434" y="5092699"/>
                  </a:lnTo>
                  <a:lnTo>
                    <a:pt x="498549" y="5054599"/>
                  </a:lnTo>
                  <a:lnTo>
                    <a:pt x="485129" y="5003799"/>
                  </a:lnTo>
                  <a:lnTo>
                    <a:pt x="473906" y="4940299"/>
                  </a:lnTo>
                  <a:lnTo>
                    <a:pt x="465610" y="4889499"/>
                  </a:lnTo>
                  <a:lnTo>
                    <a:pt x="460480" y="4825999"/>
                  </a:lnTo>
                  <a:lnTo>
                    <a:pt x="458336" y="4775199"/>
                  </a:lnTo>
                  <a:lnTo>
                    <a:pt x="459282" y="4737099"/>
                  </a:lnTo>
                  <a:lnTo>
                    <a:pt x="463419" y="4686299"/>
                  </a:lnTo>
                  <a:lnTo>
                    <a:pt x="470850" y="4635499"/>
                  </a:lnTo>
                  <a:lnTo>
                    <a:pt x="481677" y="4597399"/>
                  </a:lnTo>
                  <a:lnTo>
                    <a:pt x="496003" y="4559299"/>
                  </a:lnTo>
                  <a:lnTo>
                    <a:pt x="513929" y="4508499"/>
                  </a:lnTo>
                  <a:lnTo>
                    <a:pt x="543027" y="4457699"/>
                  </a:lnTo>
                  <a:lnTo>
                    <a:pt x="575920" y="4406899"/>
                  </a:lnTo>
                  <a:lnTo>
                    <a:pt x="610078" y="4368799"/>
                  </a:lnTo>
                  <a:lnTo>
                    <a:pt x="642970" y="4343399"/>
                  </a:lnTo>
                  <a:lnTo>
                    <a:pt x="704959" y="4317999"/>
                  </a:lnTo>
                  <a:lnTo>
                    <a:pt x="718031" y="4292599"/>
                  </a:lnTo>
                  <a:lnTo>
                    <a:pt x="709386" y="4267199"/>
                  </a:lnTo>
                  <a:lnTo>
                    <a:pt x="677127" y="4229099"/>
                  </a:lnTo>
                  <a:lnTo>
                    <a:pt x="619355" y="4165599"/>
                  </a:lnTo>
                  <a:lnTo>
                    <a:pt x="576517" y="4127499"/>
                  </a:lnTo>
                  <a:lnTo>
                    <a:pt x="539162" y="4076699"/>
                  </a:lnTo>
                  <a:lnTo>
                    <a:pt x="509608" y="4038599"/>
                  </a:lnTo>
                  <a:lnTo>
                    <a:pt x="490175" y="3987799"/>
                  </a:lnTo>
                  <a:lnTo>
                    <a:pt x="483181" y="3962399"/>
                  </a:lnTo>
                  <a:lnTo>
                    <a:pt x="480093" y="3924299"/>
                  </a:lnTo>
                  <a:lnTo>
                    <a:pt x="471650" y="3886199"/>
                  </a:lnTo>
                  <a:lnTo>
                    <a:pt x="459089" y="3848099"/>
                  </a:lnTo>
                  <a:lnTo>
                    <a:pt x="443645" y="3809999"/>
                  </a:lnTo>
                  <a:lnTo>
                    <a:pt x="434114" y="3771899"/>
                  </a:lnTo>
                  <a:lnTo>
                    <a:pt x="431754" y="3733799"/>
                  </a:lnTo>
                  <a:lnTo>
                    <a:pt x="436355" y="3695699"/>
                  </a:lnTo>
                  <a:lnTo>
                    <a:pt x="447705" y="3644899"/>
                  </a:lnTo>
                  <a:lnTo>
                    <a:pt x="465593" y="3594099"/>
                  </a:lnTo>
                  <a:lnTo>
                    <a:pt x="489713" y="3543299"/>
                  </a:lnTo>
                  <a:lnTo>
                    <a:pt x="515053" y="3505199"/>
                  </a:lnTo>
                  <a:lnTo>
                    <a:pt x="543565" y="3467099"/>
                  </a:lnTo>
                  <a:lnTo>
                    <a:pt x="577202" y="3454399"/>
                  </a:lnTo>
                  <a:lnTo>
                    <a:pt x="617916" y="3428999"/>
                  </a:lnTo>
                  <a:lnTo>
                    <a:pt x="667660" y="3416299"/>
                  </a:lnTo>
                  <a:lnTo>
                    <a:pt x="786260" y="3390899"/>
                  </a:lnTo>
                  <a:lnTo>
                    <a:pt x="834443" y="3365499"/>
                  </a:lnTo>
                  <a:lnTo>
                    <a:pt x="865329" y="3340099"/>
                  </a:lnTo>
                  <a:lnTo>
                    <a:pt x="885920" y="3301999"/>
                  </a:lnTo>
                  <a:lnTo>
                    <a:pt x="894981" y="3276599"/>
                  </a:lnTo>
                  <a:lnTo>
                    <a:pt x="892516" y="3263899"/>
                  </a:lnTo>
                  <a:lnTo>
                    <a:pt x="878526" y="3251199"/>
                  </a:lnTo>
                  <a:lnTo>
                    <a:pt x="860542" y="3225799"/>
                  </a:lnTo>
                  <a:lnTo>
                    <a:pt x="846677" y="3200399"/>
                  </a:lnTo>
                  <a:lnTo>
                    <a:pt x="837754" y="3162299"/>
                  </a:lnTo>
                  <a:lnTo>
                    <a:pt x="834597" y="3111499"/>
                  </a:lnTo>
                  <a:lnTo>
                    <a:pt x="837754" y="3073399"/>
                  </a:lnTo>
                  <a:lnTo>
                    <a:pt x="846677" y="3035299"/>
                  </a:lnTo>
                  <a:lnTo>
                    <a:pt x="860542" y="2997199"/>
                  </a:lnTo>
                  <a:lnTo>
                    <a:pt x="896508" y="2971799"/>
                  </a:lnTo>
                  <a:lnTo>
                    <a:pt x="910372" y="2946399"/>
                  </a:lnTo>
                  <a:lnTo>
                    <a:pt x="919294" y="2920999"/>
                  </a:lnTo>
                  <a:lnTo>
                    <a:pt x="922451" y="2895599"/>
                  </a:lnTo>
                  <a:lnTo>
                    <a:pt x="913117" y="2870199"/>
                  </a:lnTo>
                  <a:lnTo>
                    <a:pt x="887310" y="2844799"/>
                  </a:lnTo>
                  <a:lnTo>
                    <a:pt x="848325" y="2819399"/>
                  </a:lnTo>
                  <a:lnTo>
                    <a:pt x="799457" y="2806699"/>
                  </a:lnTo>
                  <a:lnTo>
                    <a:pt x="766953" y="2793999"/>
                  </a:lnTo>
                  <a:lnTo>
                    <a:pt x="727150" y="2781299"/>
                  </a:lnTo>
                  <a:lnTo>
                    <a:pt x="681891" y="2768599"/>
                  </a:lnTo>
                  <a:lnTo>
                    <a:pt x="633021" y="2755899"/>
                  </a:lnTo>
                  <a:lnTo>
                    <a:pt x="582383" y="2730499"/>
                  </a:lnTo>
                  <a:lnTo>
                    <a:pt x="531822" y="2717799"/>
                  </a:lnTo>
                  <a:lnTo>
                    <a:pt x="483181" y="2692399"/>
                  </a:lnTo>
                  <a:lnTo>
                    <a:pt x="427602" y="2666999"/>
                  </a:lnTo>
                  <a:lnTo>
                    <a:pt x="372389" y="2628899"/>
                  </a:lnTo>
                  <a:lnTo>
                    <a:pt x="320104" y="2603499"/>
                  </a:lnTo>
                  <a:lnTo>
                    <a:pt x="273310" y="2578099"/>
                  </a:lnTo>
                  <a:lnTo>
                    <a:pt x="234568" y="2552699"/>
                  </a:lnTo>
                  <a:lnTo>
                    <a:pt x="175625" y="2489199"/>
                  </a:lnTo>
                  <a:lnTo>
                    <a:pt x="150985" y="2451099"/>
                  </a:lnTo>
                  <a:lnTo>
                    <a:pt x="135404" y="2412999"/>
                  </a:lnTo>
                  <a:lnTo>
                    <a:pt x="131767" y="2374899"/>
                  </a:lnTo>
                  <a:lnTo>
                    <a:pt x="126410" y="2349499"/>
                  </a:lnTo>
                  <a:lnTo>
                    <a:pt x="111993" y="2324099"/>
                  </a:lnTo>
                  <a:lnTo>
                    <a:pt x="90989" y="2298699"/>
                  </a:lnTo>
                  <a:lnTo>
                    <a:pt x="65876" y="2285999"/>
                  </a:lnTo>
                  <a:lnTo>
                    <a:pt x="40756" y="2260599"/>
                  </a:lnTo>
                  <a:lnTo>
                    <a:pt x="19754" y="2235199"/>
                  </a:lnTo>
                  <a:lnTo>
                    <a:pt x="5340" y="2209799"/>
                  </a:lnTo>
                  <a:lnTo>
                    <a:pt x="0" y="2171699"/>
                  </a:lnTo>
                  <a:lnTo>
                    <a:pt x="4516" y="2133599"/>
                  </a:lnTo>
                  <a:lnTo>
                    <a:pt x="16459" y="2095499"/>
                  </a:lnTo>
                  <a:lnTo>
                    <a:pt x="33343" y="2070099"/>
                  </a:lnTo>
                  <a:lnTo>
                    <a:pt x="52697" y="2057399"/>
                  </a:lnTo>
                  <a:lnTo>
                    <a:pt x="74600" y="2031999"/>
                  </a:lnTo>
                  <a:lnTo>
                    <a:pt x="92789" y="1993899"/>
                  </a:lnTo>
                  <a:lnTo>
                    <a:pt x="105209" y="1943099"/>
                  </a:lnTo>
                  <a:lnTo>
                    <a:pt x="109806" y="1879599"/>
                  </a:lnTo>
                  <a:lnTo>
                    <a:pt x="113076" y="1828799"/>
                  </a:lnTo>
                  <a:lnTo>
                    <a:pt x="125414" y="1790699"/>
                  </a:lnTo>
                  <a:lnTo>
                    <a:pt x="150612" y="1752599"/>
                  </a:lnTo>
                  <a:lnTo>
                    <a:pt x="192465" y="1727199"/>
                  </a:lnTo>
                  <a:lnTo>
                    <a:pt x="254764" y="1714499"/>
                  </a:lnTo>
                  <a:lnTo>
                    <a:pt x="314492" y="1689099"/>
                  </a:lnTo>
                  <a:lnTo>
                    <a:pt x="354819" y="1676399"/>
                  </a:lnTo>
                  <a:lnTo>
                    <a:pt x="378307" y="1650999"/>
                  </a:lnTo>
                  <a:lnTo>
                    <a:pt x="387519" y="1612899"/>
                  </a:lnTo>
                  <a:lnTo>
                    <a:pt x="385017" y="1574799"/>
                  </a:lnTo>
                  <a:lnTo>
                    <a:pt x="373365" y="1511299"/>
                  </a:lnTo>
                  <a:lnTo>
                    <a:pt x="364120" y="1460499"/>
                  </a:lnTo>
                  <a:lnTo>
                    <a:pt x="360385" y="1422399"/>
                  </a:lnTo>
                  <a:lnTo>
                    <a:pt x="363551" y="1384299"/>
                  </a:lnTo>
                  <a:lnTo>
                    <a:pt x="375005" y="1358899"/>
                  </a:lnTo>
                  <a:lnTo>
                    <a:pt x="396139" y="1320799"/>
                  </a:lnTo>
                  <a:lnTo>
                    <a:pt x="428340" y="1282699"/>
                  </a:lnTo>
                  <a:lnTo>
                    <a:pt x="472998" y="1244599"/>
                  </a:lnTo>
                  <a:lnTo>
                    <a:pt x="531503" y="1193799"/>
                  </a:lnTo>
                  <a:lnTo>
                    <a:pt x="579882" y="1142999"/>
                  </a:lnTo>
                  <a:lnTo>
                    <a:pt x="620993" y="1117599"/>
                  </a:lnTo>
                  <a:lnTo>
                    <a:pt x="656937" y="1092199"/>
                  </a:lnTo>
                  <a:lnTo>
                    <a:pt x="689811" y="1066799"/>
                  </a:lnTo>
                  <a:lnTo>
                    <a:pt x="721715" y="1054099"/>
                  </a:lnTo>
                  <a:lnTo>
                    <a:pt x="754747" y="1041399"/>
                  </a:lnTo>
                  <a:lnTo>
                    <a:pt x="1010306" y="1041399"/>
                  </a:lnTo>
                  <a:lnTo>
                    <a:pt x="1076965" y="1054099"/>
                  </a:lnTo>
                  <a:lnTo>
                    <a:pt x="1140166" y="1066799"/>
                  </a:lnTo>
                  <a:lnTo>
                    <a:pt x="1198065" y="1066799"/>
                  </a:lnTo>
                  <a:lnTo>
                    <a:pt x="1248817" y="1079499"/>
                  </a:lnTo>
                  <a:lnTo>
                    <a:pt x="1290579" y="1092199"/>
                  </a:lnTo>
                  <a:lnTo>
                    <a:pt x="1321507" y="1104899"/>
                  </a:lnTo>
                  <a:lnTo>
                    <a:pt x="1339756" y="1117599"/>
                  </a:lnTo>
                  <a:lnTo>
                    <a:pt x="1364953" y="1130299"/>
                  </a:lnTo>
                  <a:lnTo>
                    <a:pt x="1406385" y="1142999"/>
                  </a:lnTo>
                  <a:lnTo>
                    <a:pt x="1460257" y="1155699"/>
                  </a:lnTo>
                  <a:lnTo>
                    <a:pt x="1522773" y="1168399"/>
                  </a:lnTo>
                  <a:lnTo>
                    <a:pt x="1590140" y="1181099"/>
                  </a:lnTo>
                  <a:lnTo>
                    <a:pt x="6443686" y="1181099"/>
                  </a:lnTo>
                  <a:lnTo>
                    <a:pt x="6458855" y="1193799"/>
                  </a:lnTo>
                  <a:lnTo>
                    <a:pt x="6500654" y="1206499"/>
                  </a:lnTo>
                  <a:lnTo>
                    <a:pt x="6535040" y="1219199"/>
                  </a:lnTo>
                  <a:lnTo>
                    <a:pt x="6654948" y="1219199"/>
                  </a:lnTo>
                  <a:lnTo>
                    <a:pt x="6711239" y="1231899"/>
                  </a:lnTo>
                  <a:lnTo>
                    <a:pt x="6775096" y="1244599"/>
                  </a:lnTo>
                  <a:lnTo>
                    <a:pt x="6843834" y="1269999"/>
                  </a:lnTo>
                  <a:lnTo>
                    <a:pt x="6902385" y="1282699"/>
                  </a:lnTo>
                  <a:lnTo>
                    <a:pt x="6959938" y="1308099"/>
                  </a:lnTo>
                  <a:lnTo>
                    <a:pt x="7014418" y="1333499"/>
                  </a:lnTo>
                  <a:lnTo>
                    <a:pt x="7063749" y="1346199"/>
                  </a:lnTo>
                  <a:lnTo>
                    <a:pt x="7105857" y="1371599"/>
                  </a:lnTo>
                  <a:lnTo>
                    <a:pt x="7138667" y="1396999"/>
                  </a:lnTo>
                  <a:lnTo>
                    <a:pt x="7160105" y="1409699"/>
                  </a:lnTo>
                  <a:lnTo>
                    <a:pt x="7195316" y="1435099"/>
                  </a:lnTo>
                  <a:lnTo>
                    <a:pt x="7244117" y="1460499"/>
                  </a:lnTo>
                  <a:lnTo>
                    <a:pt x="7300330" y="1473199"/>
                  </a:lnTo>
                  <a:lnTo>
                    <a:pt x="7399406" y="1473199"/>
                  </a:lnTo>
                  <a:lnTo>
                    <a:pt x="7447746" y="1485899"/>
                  </a:lnTo>
                  <a:lnTo>
                    <a:pt x="7499990" y="1498599"/>
                  </a:lnTo>
                  <a:lnTo>
                    <a:pt x="7553333" y="1523999"/>
                  </a:lnTo>
                  <a:lnTo>
                    <a:pt x="7604967" y="1536699"/>
                  </a:lnTo>
                  <a:lnTo>
                    <a:pt x="7652086" y="1562099"/>
                  </a:lnTo>
                  <a:lnTo>
                    <a:pt x="7763767" y="1612899"/>
                  </a:lnTo>
                  <a:lnTo>
                    <a:pt x="7814336" y="1625599"/>
                  </a:lnTo>
                  <a:lnTo>
                    <a:pt x="7856049" y="1638299"/>
                  </a:lnTo>
                  <a:lnTo>
                    <a:pt x="7884899" y="1638299"/>
                  </a:lnTo>
                  <a:lnTo>
                    <a:pt x="7910021" y="1650999"/>
                  </a:lnTo>
                  <a:lnTo>
                    <a:pt x="7931023" y="1650999"/>
                  </a:lnTo>
                  <a:lnTo>
                    <a:pt x="7945436" y="1663699"/>
                  </a:lnTo>
                  <a:lnTo>
                    <a:pt x="7950789" y="1676399"/>
                  </a:lnTo>
                  <a:lnTo>
                    <a:pt x="7956898" y="1689099"/>
                  </a:lnTo>
                  <a:lnTo>
                    <a:pt x="7973302" y="1701799"/>
                  </a:lnTo>
                  <a:lnTo>
                    <a:pt x="7997119" y="1714499"/>
                  </a:lnTo>
                  <a:lnTo>
                    <a:pt x="8047651" y="1714499"/>
                  </a:lnTo>
                  <a:lnTo>
                    <a:pt x="8080236" y="1727199"/>
                  </a:lnTo>
                  <a:lnTo>
                    <a:pt x="8121675" y="1739899"/>
                  </a:lnTo>
                  <a:lnTo>
                    <a:pt x="8170423" y="1752599"/>
                  </a:lnTo>
                  <a:lnTo>
                    <a:pt x="8224938" y="1765299"/>
                  </a:lnTo>
                  <a:lnTo>
                    <a:pt x="8283673" y="1777999"/>
                  </a:lnTo>
                  <a:lnTo>
                    <a:pt x="8407630" y="1828799"/>
                  </a:lnTo>
                  <a:lnTo>
                    <a:pt x="8477246" y="1854199"/>
                  </a:lnTo>
                  <a:lnTo>
                    <a:pt x="8541791" y="1866899"/>
                  </a:lnTo>
                  <a:lnTo>
                    <a:pt x="8599421" y="1892299"/>
                  </a:lnTo>
                  <a:lnTo>
                    <a:pt x="8648291" y="1917699"/>
                  </a:lnTo>
                  <a:lnTo>
                    <a:pt x="8686558" y="1930399"/>
                  </a:lnTo>
                  <a:lnTo>
                    <a:pt x="8712376" y="1955799"/>
                  </a:lnTo>
                  <a:lnTo>
                    <a:pt x="8723902" y="1968499"/>
                  </a:lnTo>
                  <a:lnTo>
                    <a:pt x="8737285" y="1981199"/>
                  </a:lnTo>
                  <a:lnTo>
                    <a:pt x="8761788" y="1981199"/>
                  </a:lnTo>
                  <a:lnTo>
                    <a:pt x="8793704" y="1993899"/>
                  </a:lnTo>
                  <a:lnTo>
                    <a:pt x="8869548" y="1993899"/>
                  </a:lnTo>
                  <a:lnTo>
                    <a:pt x="8913886" y="2006599"/>
                  </a:lnTo>
                  <a:lnTo>
                    <a:pt x="8956578" y="2019299"/>
                  </a:lnTo>
                  <a:lnTo>
                    <a:pt x="8991858" y="2031999"/>
                  </a:lnTo>
                  <a:lnTo>
                    <a:pt x="9007296" y="2044699"/>
                  </a:lnTo>
                  <a:lnTo>
                    <a:pt x="9018163" y="2044699"/>
                  </a:lnTo>
                  <a:lnTo>
                    <a:pt x="9018163" y="6603999"/>
                  </a:lnTo>
                  <a:close/>
                </a:path>
                <a:path w="9018269" h="6604000">
                  <a:moveTo>
                    <a:pt x="6654948" y="1219199"/>
                  </a:moveTo>
                  <a:lnTo>
                    <a:pt x="6535040" y="1219199"/>
                  </a:lnTo>
                  <a:lnTo>
                    <a:pt x="6558308" y="1206499"/>
                  </a:lnTo>
                  <a:lnTo>
                    <a:pt x="6608906" y="1206499"/>
                  </a:lnTo>
                  <a:lnTo>
                    <a:pt x="6654948" y="12191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9491" y="1"/>
              <a:ext cx="9788508" cy="862018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358" y="1871739"/>
            <a:ext cx="4533853" cy="10169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5789" y="2214127"/>
            <a:ext cx="4334510" cy="178752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 indent="45085">
              <a:lnSpc>
                <a:spcPts val="6680"/>
              </a:lnSpc>
              <a:spcBef>
                <a:spcPts val="710"/>
              </a:spcBef>
            </a:pPr>
            <a:r>
              <a:rPr dirty="0" spc="434"/>
              <a:t>M</a:t>
            </a:r>
            <a:r>
              <a:rPr dirty="0" spc="-500"/>
              <a:t>O</a:t>
            </a:r>
            <a:r>
              <a:rPr dirty="0" spc="-445"/>
              <a:t>B</a:t>
            </a:r>
            <a:r>
              <a:rPr dirty="0" spc="900"/>
              <a:t>I</a:t>
            </a:r>
            <a:r>
              <a:rPr dirty="0" spc="-735"/>
              <a:t>L</a:t>
            </a:r>
            <a:r>
              <a:rPr dirty="0" spc="-1045"/>
              <a:t>E</a:t>
            </a:r>
            <a:r>
              <a:rPr dirty="0" spc="-470"/>
              <a:t> </a:t>
            </a:r>
            <a:r>
              <a:rPr dirty="0" spc="-80"/>
              <a:t>A</a:t>
            </a:r>
            <a:r>
              <a:rPr dirty="0" spc="-590"/>
              <a:t>P</a:t>
            </a:r>
            <a:r>
              <a:rPr dirty="0" spc="-350"/>
              <a:t>P 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55"/>
              <a:t>T</a:t>
            </a:r>
            <a:r>
              <a:rPr dirty="0" spc="-470"/>
              <a:t> </a:t>
            </a:r>
            <a:r>
              <a:rPr dirty="0" spc="-800"/>
              <a:t>R</a:t>
            </a:r>
            <a:r>
              <a:rPr dirty="0" spc="-1050"/>
              <a:t>E</a:t>
            </a:r>
            <a:r>
              <a:rPr dirty="0" spc="-590"/>
              <a:t>P</a:t>
            </a:r>
            <a:r>
              <a:rPr dirty="0" spc="-500"/>
              <a:t>O</a:t>
            </a:r>
            <a:r>
              <a:rPr dirty="0" spc="-800"/>
              <a:t>R</a:t>
            </a:r>
            <a:r>
              <a:rPr dirty="0" spc="-655"/>
              <a:t>T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6624" y="1871836"/>
            <a:ext cx="600074" cy="657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97300" y="4287544"/>
            <a:ext cx="5909310" cy="153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99"/>
              </a:lnSpc>
              <a:spcBef>
                <a:spcPts val="1950"/>
              </a:spcBef>
            </a:pPr>
            <a:r>
              <a:rPr dirty="0" sz="2400" spc="-45">
                <a:latin typeface="Tahoma"/>
                <a:cs typeface="Tahoma"/>
              </a:rPr>
              <a:t>https://drive.google.com/file/d/1FI2IwXekoId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hh1C9htVOjcmnx4M9z9hs/view?usp=sharing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7300" y="6805611"/>
            <a:ext cx="6071870" cy="153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59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99"/>
              </a:lnSpc>
              <a:spcBef>
                <a:spcPts val="1950"/>
              </a:spcBef>
            </a:pPr>
            <a:r>
              <a:rPr dirty="0" sz="2400" spc="-35">
                <a:latin typeface="Tahoma"/>
                <a:cs typeface="Tahoma"/>
              </a:rPr>
              <a:t>https://drive.google.com/file/d/1X9QQH1lehIa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NvvUfmfH2y2nZwIvDdMek/view?usp=sharing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2057" y="7868367"/>
            <a:ext cx="8515941" cy="24186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25021" y="954656"/>
            <a:ext cx="4533853" cy="101694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15779" y="2374669"/>
            <a:ext cx="1581150" cy="1571625"/>
            <a:chOff x="9815779" y="2374669"/>
            <a:chExt cx="1581150" cy="15716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5779" y="2374669"/>
              <a:ext cx="1581149" cy="1571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9511" y="2750971"/>
              <a:ext cx="619124" cy="8191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53860" y="6019002"/>
            <a:ext cx="9248774" cy="3695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640398" y="1407760"/>
            <a:ext cx="6259830" cy="2129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8800">
              <a:lnSpc>
                <a:spcPct val="100000"/>
              </a:lnSpc>
              <a:spcBef>
                <a:spcPts val="95"/>
              </a:spcBef>
            </a:pPr>
            <a:r>
              <a:rPr dirty="0" sz="6000" spc="45">
                <a:latin typeface="Microsoft Sans Serif"/>
                <a:cs typeface="Microsoft Sans Serif"/>
              </a:rPr>
              <a:t>W</a:t>
            </a:r>
            <a:r>
              <a:rPr dirty="0" sz="6000" spc="-1050">
                <a:latin typeface="Microsoft Sans Serif"/>
                <a:cs typeface="Microsoft Sans Serif"/>
              </a:rPr>
              <a:t>E</a:t>
            </a:r>
            <a:r>
              <a:rPr dirty="0" sz="6000" spc="-440">
                <a:latin typeface="Microsoft Sans Serif"/>
                <a:cs typeface="Microsoft Sans Serif"/>
              </a:rPr>
              <a:t>B</a:t>
            </a:r>
            <a:r>
              <a:rPr dirty="0" sz="6000" spc="-470">
                <a:latin typeface="Microsoft Sans Serif"/>
                <a:cs typeface="Microsoft Sans Serif"/>
              </a:rPr>
              <a:t> </a:t>
            </a:r>
            <a:r>
              <a:rPr dirty="0" sz="6000" spc="-575">
                <a:latin typeface="Microsoft Sans Serif"/>
                <a:cs typeface="Microsoft Sans Serif"/>
              </a:rPr>
              <a:t>U</a:t>
            </a:r>
            <a:r>
              <a:rPr dirty="0" sz="6000" spc="905">
                <a:latin typeface="Microsoft Sans Serif"/>
                <a:cs typeface="Microsoft Sans Serif"/>
              </a:rPr>
              <a:t>I</a:t>
            </a:r>
            <a:r>
              <a:rPr dirty="0" sz="6000" spc="-470">
                <a:latin typeface="Microsoft Sans Serif"/>
                <a:cs typeface="Microsoft Sans Serif"/>
              </a:rPr>
              <a:t> </a:t>
            </a:r>
            <a:r>
              <a:rPr dirty="0" sz="6000" spc="-660">
                <a:latin typeface="Microsoft Sans Serif"/>
                <a:cs typeface="Microsoft Sans Serif"/>
              </a:rPr>
              <a:t>T</a:t>
            </a:r>
            <a:r>
              <a:rPr dirty="0" sz="6000" spc="-1050">
                <a:latin typeface="Microsoft Sans Serif"/>
                <a:cs typeface="Microsoft Sans Serif"/>
              </a:rPr>
              <a:t>E</a:t>
            </a:r>
            <a:r>
              <a:rPr dirty="0" sz="6000" spc="-825">
                <a:latin typeface="Microsoft Sans Serif"/>
                <a:cs typeface="Microsoft Sans Serif"/>
              </a:rPr>
              <a:t>S</a:t>
            </a:r>
            <a:r>
              <a:rPr dirty="0" sz="6000" spc="-655">
                <a:latin typeface="Microsoft Sans Serif"/>
                <a:cs typeface="Microsoft Sans Serif"/>
              </a:rPr>
              <a:t>T</a:t>
            </a:r>
            <a:endParaRPr sz="6000">
              <a:latin typeface="Microsoft Sans Serif"/>
              <a:cs typeface="Microsoft Sans Serif"/>
            </a:endParaRPr>
          </a:p>
          <a:p>
            <a:pPr marL="128270" marR="5080" indent="-116205">
              <a:lnSpc>
                <a:spcPct val="114599"/>
              </a:lnSpc>
              <a:spcBef>
                <a:spcPts val="2770"/>
              </a:spcBef>
            </a:pPr>
            <a:r>
              <a:rPr dirty="0" sz="2400" spc="-20">
                <a:latin typeface="Tahoma"/>
                <a:cs typeface="Tahoma"/>
              </a:rPr>
              <a:t>Pengujian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secara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manual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dan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otomatisasi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untuk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mobile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pada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web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https://alta-shop.vercel.app/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15478"/>
            <a:ext cx="3509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60">
                <a:solidFill>
                  <a:srgbClr val="D4A275"/>
                </a:solidFill>
              </a:rPr>
              <a:t>M</a:t>
            </a:r>
            <a:r>
              <a:rPr dirty="0" sz="3600" spc="-635">
                <a:solidFill>
                  <a:srgbClr val="D4A275"/>
                </a:solidFill>
              </a:rPr>
              <a:t>E</a:t>
            </a:r>
            <a:r>
              <a:rPr dirty="0" sz="3600" spc="-400">
                <a:solidFill>
                  <a:srgbClr val="D4A275"/>
                </a:solidFill>
              </a:rPr>
              <a:t>T</a:t>
            </a:r>
            <a:r>
              <a:rPr dirty="0" sz="3600" spc="-300">
                <a:solidFill>
                  <a:srgbClr val="D4A275"/>
                </a:solidFill>
              </a:rPr>
              <a:t>O</a:t>
            </a:r>
            <a:r>
              <a:rPr dirty="0" sz="3600" spc="-390">
                <a:solidFill>
                  <a:srgbClr val="D4A275"/>
                </a:solidFill>
              </a:rPr>
              <a:t>D</a:t>
            </a:r>
            <a:r>
              <a:rPr dirty="0" sz="3600" spc="-630">
                <a:solidFill>
                  <a:srgbClr val="D4A275"/>
                </a:solidFill>
              </a:rPr>
              <a:t>E</a:t>
            </a:r>
            <a:r>
              <a:rPr dirty="0" sz="3600" spc="-280">
                <a:solidFill>
                  <a:srgbClr val="D4A275"/>
                </a:solidFill>
              </a:rPr>
              <a:t> </a:t>
            </a:r>
            <a:r>
              <a:rPr dirty="0" sz="3600" spc="-400">
                <a:solidFill>
                  <a:srgbClr val="D4A275"/>
                </a:solidFill>
              </a:rPr>
              <a:t>T</a:t>
            </a:r>
            <a:r>
              <a:rPr dirty="0" sz="3600" spc="-635">
                <a:solidFill>
                  <a:srgbClr val="D4A275"/>
                </a:solidFill>
              </a:rPr>
              <a:t>E</a:t>
            </a:r>
            <a:r>
              <a:rPr dirty="0" sz="3600" spc="-495">
                <a:solidFill>
                  <a:srgbClr val="D4A275"/>
                </a:solidFill>
              </a:rPr>
              <a:t>S</a:t>
            </a:r>
            <a:r>
              <a:rPr dirty="0" sz="3600" spc="-400">
                <a:solidFill>
                  <a:srgbClr val="D4A275"/>
                </a:solidFill>
              </a:rPr>
              <a:t>T</a:t>
            </a:r>
            <a:r>
              <a:rPr dirty="0" sz="3600" spc="535">
                <a:solidFill>
                  <a:srgbClr val="D4A275"/>
                </a:solidFill>
              </a:rPr>
              <a:t>I</a:t>
            </a:r>
            <a:r>
              <a:rPr dirty="0" sz="3600" spc="-275">
                <a:solidFill>
                  <a:srgbClr val="D4A275"/>
                </a:solidFill>
              </a:rPr>
              <a:t>N</a:t>
            </a:r>
            <a:r>
              <a:rPr dirty="0" sz="3600" spc="-565">
                <a:solidFill>
                  <a:srgbClr val="D4A275"/>
                </a:solidFill>
              </a:rPr>
              <a:t>G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312728" y="1712688"/>
            <a:ext cx="8295640" cy="4168775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algn="just" marL="68580">
              <a:lnSpc>
                <a:spcPct val="100000"/>
              </a:lnSpc>
              <a:spcBef>
                <a:spcPts val="1460"/>
              </a:spcBef>
            </a:pPr>
            <a:r>
              <a:rPr dirty="0" sz="3000" spc="215">
                <a:latin typeface="Microsoft Sans Serif"/>
                <a:cs typeface="Microsoft Sans Serif"/>
              </a:rPr>
              <a:t>M</a:t>
            </a:r>
            <a:r>
              <a:rPr dirty="0" sz="3000" spc="-45">
                <a:latin typeface="Microsoft Sans Serif"/>
                <a:cs typeface="Microsoft Sans Serif"/>
              </a:rPr>
              <a:t>A</a:t>
            </a:r>
            <a:r>
              <a:rPr dirty="0" sz="3000" spc="-229">
                <a:latin typeface="Microsoft Sans Serif"/>
                <a:cs typeface="Microsoft Sans Serif"/>
              </a:rPr>
              <a:t>N</a:t>
            </a:r>
            <a:r>
              <a:rPr dirty="0" sz="3000" spc="-290">
                <a:latin typeface="Microsoft Sans Serif"/>
                <a:cs typeface="Microsoft Sans Serif"/>
              </a:rPr>
              <a:t>U</a:t>
            </a:r>
            <a:r>
              <a:rPr dirty="0" sz="3000" spc="-45">
                <a:latin typeface="Microsoft Sans Serif"/>
                <a:cs typeface="Microsoft Sans Serif"/>
              </a:rPr>
              <a:t>A</a:t>
            </a:r>
            <a:r>
              <a:rPr dirty="0" sz="3000" spc="-365">
                <a:latin typeface="Microsoft Sans Serif"/>
                <a:cs typeface="Microsoft Sans Serif"/>
              </a:rPr>
              <a:t>L</a:t>
            </a:r>
            <a:r>
              <a:rPr dirty="0" sz="3000" spc="-235">
                <a:latin typeface="Microsoft Sans Serif"/>
                <a:cs typeface="Microsoft Sans Serif"/>
              </a:rPr>
              <a:t> </a:t>
            </a:r>
            <a:r>
              <a:rPr dirty="0" sz="3000" spc="-335">
                <a:latin typeface="Microsoft Sans Serif"/>
                <a:cs typeface="Microsoft Sans Serif"/>
              </a:rPr>
              <a:t>T</a:t>
            </a:r>
            <a:r>
              <a:rPr dirty="0" sz="3000" spc="-530">
                <a:latin typeface="Microsoft Sans Serif"/>
                <a:cs typeface="Microsoft Sans Serif"/>
              </a:rPr>
              <a:t>E</a:t>
            </a:r>
            <a:r>
              <a:rPr dirty="0" sz="3000" spc="-415">
                <a:latin typeface="Microsoft Sans Serif"/>
                <a:cs typeface="Microsoft Sans Serif"/>
              </a:rPr>
              <a:t>S</a:t>
            </a:r>
            <a:r>
              <a:rPr dirty="0" sz="3000" spc="-335">
                <a:latin typeface="Microsoft Sans Serif"/>
                <a:cs typeface="Microsoft Sans Serif"/>
              </a:rPr>
              <a:t>T</a:t>
            </a:r>
            <a:r>
              <a:rPr dirty="0" sz="3000" spc="445">
                <a:latin typeface="Microsoft Sans Serif"/>
                <a:cs typeface="Microsoft Sans Serif"/>
              </a:rPr>
              <a:t>I</a:t>
            </a:r>
            <a:r>
              <a:rPr dirty="0" sz="3000" spc="-229">
                <a:latin typeface="Microsoft Sans Serif"/>
                <a:cs typeface="Microsoft Sans Serif"/>
              </a:rPr>
              <a:t>N</a:t>
            </a:r>
            <a:r>
              <a:rPr dirty="0" sz="3000" spc="-475">
                <a:latin typeface="Microsoft Sans Serif"/>
                <a:cs typeface="Microsoft Sans Serif"/>
              </a:rPr>
              <a:t>G</a:t>
            </a:r>
            <a:endParaRPr sz="3000">
              <a:latin typeface="Microsoft Sans Serif"/>
              <a:cs typeface="Microsoft Sans Serif"/>
            </a:endParaRPr>
          </a:p>
          <a:p>
            <a:pPr algn="just" marL="68580" marR="5080">
              <a:lnSpc>
                <a:spcPct val="114599"/>
              </a:lnSpc>
              <a:spcBef>
                <a:spcPts val="670"/>
              </a:spcBef>
            </a:pPr>
            <a:r>
              <a:rPr dirty="0" sz="2400" spc="-50">
                <a:latin typeface="Tahoma"/>
                <a:cs typeface="Tahoma"/>
              </a:rPr>
              <a:t>Tujuan </a:t>
            </a:r>
            <a:r>
              <a:rPr dirty="0" sz="2400" spc="-25">
                <a:latin typeface="Tahoma"/>
                <a:cs typeface="Tahoma"/>
              </a:rPr>
              <a:t>pengujian </a:t>
            </a:r>
            <a:r>
              <a:rPr dirty="0" sz="2400" spc="50">
                <a:latin typeface="Tahoma"/>
                <a:cs typeface="Tahoma"/>
              </a:rPr>
              <a:t>ini </a:t>
            </a:r>
            <a:r>
              <a:rPr dirty="0" sz="2400" spc="-30">
                <a:latin typeface="Tahoma"/>
                <a:cs typeface="Tahoma"/>
              </a:rPr>
              <a:t>melakukan </a:t>
            </a:r>
            <a:r>
              <a:rPr dirty="0" sz="2400" spc="-40">
                <a:latin typeface="Tahoma"/>
                <a:cs typeface="Tahoma"/>
              </a:rPr>
              <a:t>pengecekan </a:t>
            </a:r>
            <a:r>
              <a:rPr dirty="0" sz="2400" spc="-55">
                <a:latin typeface="Tahoma"/>
                <a:cs typeface="Tahoma"/>
              </a:rPr>
              <a:t>secara </a:t>
            </a:r>
            <a:r>
              <a:rPr dirty="0" sz="2400" spc="-25">
                <a:latin typeface="Tahoma"/>
                <a:cs typeface="Tahoma"/>
              </a:rPr>
              <a:t>manual 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tanpa</a:t>
            </a:r>
            <a:r>
              <a:rPr dirty="0" sz="2400" spc="67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menggunakan</a:t>
            </a:r>
            <a:r>
              <a:rPr dirty="0" sz="2400" spc="-40">
                <a:latin typeface="Tahoma"/>
                <a:cs typeface="Tahoma"/>
              </a:rPr>
              <a:t> bantuan</a:t>
            </a:r>
            <a:r>
              <a:rPr dirty="0" sz="2400" spc="675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tools</a:t>
            </a:r>
            <a:r>
              <a:rPr dirty="0" sz="2400" spc="77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atau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script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untuk 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memastikan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jika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5">
                <a:latin typeface="Tahoma"/>
                <a:cs typeface="Tahoma"/>
              </a:rPr>
              <a:t>aplikasi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yang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diuji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bebas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dari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cacat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dan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software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5">
                <a:latin typeface="Tahoma"/>
                <a:cs typeface="Tahoma"/>
              </a:rPr>
              <a:t>aplikasi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dapat</a:t>
            </a:r>
            <a:r>
              <a:rPr dirty="0" sz="2400" spc="67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bekerja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sesuai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dengan</a:t>
            </a:r>
            <a:r>
              <a:rPr dirty="0" sz="2400" spc="67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yang </a:t>
            </a:r>
            <a:r>
              <a:rPr dirty="0" sz="2400" spc="-50">
                <a:latin typeface="Tahoma"/>
                <a:cs typeface="Tahoma"/>
              </a:rPr>
              <a:t> diharapkan.</a:t>
            </a:r>
            <a:endParaRPr sz="240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2740"/>
              </a:spcBef>
            </a:pP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25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135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5">
                <a:solidFill>
                  <a:srgbClr val="D4A275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  <a:p>
            <a:pPr marL="700405">
              <a:lnSpc>
                <a:spcPct val="100000"/>
              </a:lnSpc>
              <a:spcBef>
                <a:spcPts val="1030"/>
              </a:spcBef>
            </a:pPr>
            <a:r>
              <a:rPr dirty="0" sz="2800" spc="-430">
                <a:solidFill>
                  <a:srgbClr val="D4A275"/>
                </a:solidFill>
                <a:latin typeface="Microsoft Sans Serif"/>
                <a:cs typeface="Microsoft Sans Serif"/>
              </a:rPr>
              <a:t>1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465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385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171" y="1103330"/>
            <a:ext cx="4162006" cy="9405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852928" y="1459256"/>
            <a:ext cx="3856354" cy="661035"/>
            <a:chOff x="8852928" y="1459256"/>
            <a:chExt cx="3856354" cy="661035"/>
          </a:xfrm>
        </p:grpSpPr>
        <p:sp>
          <p:nvSpPr>
            <p:cNvPr id="4" name="object 4"/>
            <p:cNvSpPr/>
            <p:nvPr/>
          </p:nvSpPr>
          <p:spPr>
            <a:xfrm>
              <a:off x="8852928" y="1459256"/>
              <a:ext cx="2296795" cy="661035"/>
            </a:xfrm>
            <a:custGeom>
              <a:avLst/>
              <a:gdLst/>
              <a:ahLst/>
              <a:cxnLst/>
              <a:rect l="l" t="t" r="r" b="b"/>
              <a:pathLst>
                <a:path w="2296795" h="661035">
                  <a:moveTo>
                    <a:pt x="173406" y="144597"/>
                  </a:moveTo>
                  <a:lnTo>
                    <a:pt x="149316" y="139727"/>
                  </a:lnTo>
                  <a:lnTo>
                    <a:pt x="129644" y="126447"/>
                  </a:lnTo>
                  <a:lnTo>
                    <a:pt x="116380" y="106748"/>
                  </a:lnTo>
                  <a:lnTo>
                    <a:pt x="111517" y="82627"/>
                  </a:lnTo>
                  <a:lnTo>
                    <a:pt x="111517" y="61970"/>
                  </a:lnTo>
                  <a:lnTo>
                    <a:pt x="116380" y="37848"/>
                  </a:lnTo>
                  <a:lnTo>
                    <a:pt x="129644" y="18150"/>
                  </a:lnTo>
                  <a:lnTo>
                    <a:pt x="149316" y="4869"/>
                  </a:lnTo>
                  <a:lnTo>
                    <a:pt x="173406" y="0"/>
                  </a:lnTo>
                  <a:lnTo>
                    <a:pt x="197496" y="4869"/>
                  </a:lnTo>
                  <a:lnTo>
                    <a:pt x="217168" y="18150"/>
                  </a:lnTo>
                  <a:lnTo>
                    <a:pt x="230431" y="37848"/>
                  </a:lnTo>
                  <a:lnTo>
                    <a:pt x="235294" y="61970"/>
                  </a:lnTo>
                  <a:lnTo>
                    <a:pt x="235294" y="82627"/>
                  </a:lnTo>
                  <a:lnTo>
                    <a:pt x="230431" y="106748"/>
                  </a:lnTo>
                  <a:lnTo>
                    <a:pt x="217168" y="126447"/>
                  </a:lnTo>
                  <a:lnTo>
                    <a:pt x="197496" y="139727"/>
                  </a:lnTo>
                  <a:lnTo>
                    <a:pt x="173406" y="144597"/>
                  </a:lnTo>
                  <a:close/>
                </a:path>
                <a:path w="2296795" h="661035">
                  <a:moveTo>
                    <a:pt x="26399" y="413136"/>
                  </a:moveTo>
                  <a:lnTo>
                    <a:pt x="7617" y="413133"/>
                  </a:lnTo>
                  <a:lnTo>
                    <a:pt x="4681" y="411731"/>
                  </a:lnTo>
                  <a:lnTo>
                    <a:pt x="768" y="406908"/>
                  </a:lnTo>
                  <a:lnTo>
                    <a:pt x="0" y="403742"/>
                  </a:lnTo>
                  <a:lnTo>
                    <a:pt x="37003" y="225923"/>
                  </a:lnTo>
                  <a:lnTo>
                    <a:pt x="46679" y="201535"/>
                  </a:lnTo>
                  <a:lnTo>
                    <a:pt x="63499" y="182338"/>
                  </a:lnTo>
                  <a:lnTo>
                    <a:pt x="85699" y="169765"/>
                  </a:lnTo>
                  <a:lnTo>
                    <a:pt x="111517" y="165254"/>
                  </a:lnTo>
                  <a:lnTo>
                    <a:pt x="235294" y="165254"/>
                  </a:lnTo>
                  <a:lnTo>
                    <a:pt x="283312" y="182338"/>
                  </a:lnTo>
                  <a:lnTo>
                    <a:pt x="309809" y="225923"/>
                  </a:lnTo>
                  <a:lnTo>
                    <a:pt x="317817" y="264407"/>
                  </a:lnTo>
                  <a:lnTo>
                    <a:pt x="90887" y="264407"/>
                  </a:lnTo>
                  <a:lnTo>
                    <a:pt x="66792" y="380250"/>
                  </a:lnTo>
                  <a:lnTo>
                    <a:pt x="61547" y="393471"/>
                  </a:lnTo>
                  <a:lnTo>
                    <a:pt x="52429" y="403877"/>
                  </a:lnTo>
                  <a:lnTo>
                    <a:pt x="40394" y="410692"/>
                  </a:lnTo>
                  <a:lnTo>
                    <a:pt x="26399" y="413136"/>
                  </a:lnTo>
                  <a:close/>
                </a:path>
                <a:path w="2296795" h="661035">
                  <a:moveTo>
                    <a:pt x="114570" y="661018"/>
                  </a:moveTo>
                  <a:lnTo>
                    <a:pt x="95505" y="661018"/>
                  </a:lnTo>
                  <a:lnTo>
                    <a:pt x="90887" y="656394"/>
                  </a:lnTo>
                  <a:lnTo>
                    <a:pt x="90887" y="264407"/>
                  </a:lnTo>
                  <a:lnTo>
                    <a:pt x="255924" y="264407"/>
                  </a:lnTo>
                  <a:lnTo>
                    <a:pt x="255924" y="392479"/>
                  </a:lnTo>
                  <a:lnTo>
                    <a:pt x="173406" y="392479"/>
                  </a:lnTo>
                  <a:lnTo>
                    <a:pt x="155705" y="622865"/>
                  </a:lnTo>
                  <a:lnTo>
                    <a:pt x="151614" y="637907"/>
                  </a:lnTo>
                  <a:lnTo>
                    <a:pt x="142605" y="650013"/>
                  </a:lnTo>
                  <a:lnTo>
                    <a:pt x="129862" y="658083"/>
                  </a:lnTo>
                  <a:lnTo>
                    <a:pt x="114570" y="661018"/>
                  </a:lnTo>
                  <a:close/>
                </a:path>
                <a:path w="2296795" h="661035">
                  <a:moveTo>
                    <a:pt x="339177" y="413139"/>
                  </a:moveTo>
                  <a:lnTo>
                    <a:pt x="294382" y="403877"/>
                  </a:lnTo>
                  <a:lnTo>
                    <a:pt x="255924" y="264407"/>
                  </a:lnTo>
                  <a:lnTo>
                    <a:pt x="317817" y="264407"/>
                  </a:lnTo>
                  <a:lnTo>
                    <a:pt x="346812" y="403742"/>
                  </a:lnTo>
                  <a:lnTo>
                    <a:pt x="346042" y="406915"/>
                  </a:lnTo>
                  <a:lnTo>
                    <a:pt x="342119" y="411740"/>
                  </a:lnTo>
                  <a:lnTo>
                    <a:pt x="339177" y="413139"/>
                  </a:lnTo>
                  <a:close/>
                </a:path>
                <a:path w="2296795" h="661035">
                  <a:moveTo>
                    <a:pt x="251306" y="661018"/>
                  </a:moveTo>
                  <a:lnTo>
                    <a:pt x="232241" y="661018"/>
                  </a:lnTo>
                  <a:lnTo>
                    <a:pt x="216950" y="658083"/>
                  </a:lnTo>
                  <a:lnTo>
                    <a:pt x="204207" y="650013"/>
                  </a:lnTo>
                  <a:lnTo>
                    <a:pt x="195197" y="637907"/>
                  </a:lnTo>
                  <a:lnTo>
                    <a:pt x="191106" y="622865"/>
                  </a:lnTo>
                  <a:lnTo>
                    <a:pt x="173406" y="392479"/>
                  </a:lnTo>
                  <a:lnTo>
                    <a:pt x="255924" y="392479"/>
                  </a:lnTo>
                  <a:lnTo>
                    <a:pt x="255924" y="656394"/>
                  </a:lnTo>
                  <a:lnTo>
                    <a:pt x="251306" y="661018"/>
                  </a:lnTo>
                  <a:close/>
                </a:path>
                <a:path w="2296795" h="661035">
                  <a:moveTo>
                    <a:pt x="563305" y="144597"/>
                  </a:moveTo>
                  <a:lnTo>
                    <a:pt x="539215" y="139727"/>
                  </a:lnTo>
                  <a:lnTo>
                    <a:pt x="519543" y="126447"/>
                  </a:lnTo>
                  <a:lnTo>
                    <a:pt x="506280" y="106748"/>
                  </a:lnTo>
                  <a:lnTo>
                    <a:pt x="501417" y="82627"/>
                  </a:lnTo>
                  <a:lnTo>
                    <a:pt x="501417" y="61970"/>
                  </a:lnTo>
                  <a:lnTo>
                    <a:pt x="506280" y="37848"/>
                  </a:lnTo>
                  <a:lnTo>
                    <a:pt x="519543" y="18150"/>
                  </a:lnTo>
                  <a:lnTo>
                    <a:pt x="539215" y="4869"/>
                  </a:lnTo>
                  <a:lnTo>
                    <a:pt x="563305" y="0"/>
                  </a:lnTo>
                  <a:lnTo>
                    <a:pt x="587395" y="4869"/>
                  </a:lnTo>
                  <a:lnTo>
                    <a:pt x="607067" y="18150"/>
                  </a:lnTo>
                  <a:lnTo>
                    <a:pt x="620331" y="37848"/>
                  </a:lnTo>
                  <a:lnTo>
                    <a:pt x="625194" y="61970"/>
                  </a:lnTo>
                  <a:lnTo>
                    <a:pt x="625194" y="82627"/>
                  </a:lnTo>
                  <a:lnTo>
                    <a:pt x="620331" y="106748"/>
                  </a:lnTo>
                  <a:lnTo>
                    <a:pt x="607067" y="126447"/>
                  </a:lnTo>
                  <a:lnTo>
                    <a:pt x="587395" y="139727"/>
                  </a:lnTo>
                  <a:lnTo>
                    <a:pt x="563305" y="144597"/>
                  </a:lnTo>
                  <a:close/>
                </a:path>
                <a:path w="2296795" h="661035">
                  <a:moveTo>
                    <a:pt x="416299" y="413136"/>
                  </a:moveTo>
                  <a:lnTo>
                    <a:pt x="397517" y="413133"/>
                  </a:lnTo>
                  <a:lnTo>
                    <a:pt x="394580" y="411731"/>
                  </a:lnTo>
                  <a:lnTo>
                    <a:pt x="390668" y="406908"/>
                  </a:lnTo>
                  <a:lnTo>
                    <a:pt x="389899" y="403742"/>
                  </a:lnTo>
                  <a:lnTo>
                    <a:pt x="426902" y="225923"/>
                  </a:lnTo>
                  <a:lnTo>
                    <a:pt x="436579" y="201535"/>
                  </a:lnTo>
                  <a:lnTo>
                    <a:pt x="453399" y="182338"/>
                  </a:lnTo>
                  <a:lnTo>
                    <a:pt x="475599" y="169765"/>
                  </a:lnTo>
                  <a:lnTo>
                    <a:pt x="501417" y="165254"/>
                  </a:lnTo>
                  <a:lnTo>
                    <a:pt x="625194" y="165254"/>
                  </a:lnTo>
                  <a:lnTo>
                    <a:pt x="673212" y="182338"/>
                  </a:lnTo>
                  <a:lnTo>
                    <a:pt x="699708" y="225923"/>
                  </a:lnTo>
                  <a:lnTo>
                    <a:pt x="707717" y="264407"/>
                  </a:lnTo>
                  <a:lnTo>
                    <a:pt x="480787" y="264407"/>
                  </a:lnTo>
                  <a:lnTo>
                    <a:pt x="456692" y="380250"/>
                  </a:lnTo>
                  <a:lnTo>
                    <a:pt x="451446" y="393471"/>
                  </a:lnTo>
                  <a:lnTo>
                    <a:pt x="442329" y="403877"/>
                  </a:lnTo>
                  <a:lnTo>
                    <a:pt x="430294" y="410692"/>
                  </a:lnTo>
                  <a:lnTo>
                    <a:pt x="416299" y="413136"/>
                  </a:lnTo>
                  <a:close/>
                </a:path>
                <a:path w="2296795" h="661035">
                  <a:moveTo>
                    <a:pt x="504470" y="661018"/>
                  </a:moveTo>
                  <a:lnTo>
                    <a:pt x="485405" y="661018"/>
                  </a:lnTo>
                  <a:lnTo>
                    <a:pt x="480787" y="656394"/>
                  </a:lnTo>
                  <a:lnTo>
                    <a:pt x="480787" y="264407"/>
                  </a:lnTo>
                  <a:lnTo>
                    <a:pt x="645824" y="264407"/>
                  </a:lnTo>
                  <a:lnTo>
                    <a:pt x="645824" y="392479"/>
                  </a:lnTo>
                  <a:lnTo>
                    <a:pt x="563305" y="392479"/>
                  </a:lnTo>
                  <a:lnTo>
                    <a:pt x="545605" y="622865"/>
                  </a:lnTo>
                  <a:lnTo>
                    <a:pt x="541514" y="637907"/>
                  </a:lnTo>
                  <a:lnTo>
                    <a:pt x="532504" y="650013"/>
                  </a:lnTo>
                  <a:lnTo>
                    <a:pt x="519761" y="658083"/>
                  </a:lnTo>
                  <a:lnTo>
                    <a:pt x="504470" y="661018"/>
                  </a:lnTo>
                  <a:close/>
                </a:path>
                <a:path w="2296795" h="661035">
                  <a:moveTo>
                    <a:pt x="729077" y="413139"/>
                  </a:moveTo>
                  <a:lnTo>
                    <a:pt x="684282" y="403877"/>
                  </a:lnTo>
                  <a:lnTo>
                    <a:pt x="645824" y="264407"/>
                  </a:lnTo>
                  <a:lnTo>
                    <a:pt x="707717" y="264407"/>
                  </a:lnTo>
                  <a:lnTo>
                    <a:pt x="736712" y="403742"/>
                  </a:lnTo>
                  <a:lnTo>
                    <a:pt x="735942" y="406915"/>
                  </a:lnTo>
                  <a:lnTo>
                    <a:pt x="732019" y="411740"/>
                  </a:lnTo>
                  <a:lnTo>
                    <a:pt x="729077" y="413139"/>
                  </a:lnTo>
                  <a:close/>
                </a:path>
                <a:path w="2296795" h="661035">
                  <a:moveTo>
                    <a:pt x="641206" y="661018"/>
                  </a:moveTo>
                  <a:lnTo>
                    <a:pt x="622141" y="661018"/>
                  </a:lnTo>
                  <a:lnTo>
                    <a:pt x="606849" y="658083"/>
                  </a:lnTo>
                  <a:lnTo>
                    <a:pt x="594106" y="650013"/>
                  </a:lnTo>
                  <a:lnTo>
                    <a:pt x="585097" y="637907"/>
                  </a:lnTo>
                  <a:lnTo>
                    <a:pt x="581006" y="622865"/>
                  </a:lnTo>
                  <a:lnTo>
                    <a:pt x="563305" y="392479"/>
                  </a:lnTo>
                  <a:lnTo>
                    <a:pt x="645824" y="392479"/>
                  </a:lnTo>
                  <a:lnTo>
                    <a:pt x="645824" y="656394"/>
                  </a:lnTo>
                  <a:lnTo>
                    <a:pt x="641206" y="661018"/>
                  </a:lnTo>
                  <a:close/>
                </a:path>
                <a:path w="2296795" h="661035">
                  <a:moveTo>
                    <a:pt x="953205" y="144597"/>
                  </a:moveTo>
                  <a:lnTo>
                    <a:pt x="929115" y="139727"/>
                  </a:lnTo>
                  <a:lnTo>
                    <a:pt x="909443" y="126447"/>
                  </a:lnTo>
                  <a:lnTo>
                    <a:pt x="896180" y="106748"/>
                  </a:lnTo>
                  <a:lnTo>
                    <a:pt x="891316" y="82627"/>
                  </a:lnTo>
                  <a:lnTo>
                    <a:pt x="891316" y="61970"/>
                  </a:lnTo>
                  <a:lnTo>
                    <a:pt x="896180" y="37848"/>
                  </a:lnTo>
                  <a:lnTo>
                    <a:pt x="909443" y="18150"/>
                  </a:lnTo>
                  <a:lnTo>
                    <a:pt x="929115" y="4869"/>
                  </a:lnTo>
                  <a:lnTo>
                    <a:pt x="953205" y="0"/>
                  </a:lnTo>
                  <a:lnTo>
                    <a:pt x="977295" y="4869"/>
                  </a:lnTo>
                  <a:lnTo>
                    <a:pt x="996967" y="18150"/>
                  </a:lnTo>
                  <a:lnTo>
                    <a:pt x="1010231" y="37848"/>
                  </a:lnTo>
                  <a:lnTo>
                    <a:pt x="1015094" y="61970"/>
                  </a:lnTo>
                  <a:lnTo>
                    <a:pt x="1015094" y="82627"/>
                  </a:lnTo>
                  <a:lnTo>
                    <a:pt x="1010231" y="106748"/>
                  </a:lnTo>
                  <a:lnTo>
                    <a:pt x="996967" y="126447"/>
                  </a:lnTo>
                  <a:lnTo>
                    <a:pt x="977295" y="139727"/>
                  </a:lnTo>
                  <a:lnTo>
                    <a:pt x="953205" y="144597"/>
                  </a:lnTo>
                  <a:close/>
                </a:path>
                <a:path w="2296795" h="661035">
                  <a:moveTo>
                    <a:pt x="806199" y="413136"/>
                  </a:moveTo>
                  <a:lnTo>
                    <a:pt x="787417" y="413133"/>
                  </a:lnTo>
                  <a:lnTo>
                    <a:pt x="784480" y="411731"/>
                  </a:lnTo>
                  <a:lnTo>
                    <a:pt x="780567" y="406908"/>
                  </a:lnTo>
                  <a:lnTo>
                    <a:pt x="779799" y="403742"/>
                  </a:lnTo>
                  <a:lnTo>
                    <a:pt x="816802" y="225923"/>
                  </a:lnTo>
                  <a:lnTo>
                    <a:pt x="826479" y="201535"/>
                  </a:lnTo>
                  <a:lnTo>
                    <a:pt x="843299" y="182338"/>
                  </a:lnTo>
                  <a:lnTo>
                    <a:pt x="865499" y="169765"/>
                  </a:lnTo>
                  <a:lnTo>
                    <a:pt x="891316" y="165254"/>
                  </a:lnTo>
                  <a:lnTo>
                    <a:pt x="1015094" y="165254"/>
                  </a:lnTo>
                  <a:lnTo>
                    <a:pt x="1063112" y="182338"/>
                  </a:lnTo>
                  <a:lnTo>
                    <a:pt x="1089608" y="225923"/>
                  </a:lnTo>
                  <a:lnTo>
                    <a:pt x="1097617" y="264407"/>
                  </a:lnTo>
                  <a:lnTo>
                    <a:pt x="870687" y="264407"/>
                  </a:lnTo>
                  <a:lnTo>
                    <a:pt x="846591" y="380250"/>
                  </a:lnTo>
                  <a:lnTo>
                    <a:pt x="841346" y="393471"/>
                  </a:lnTo>
                  <a:lnTo>
                    <a:pt x="832229" y="403877"/>
                  </a:lnTo>
                  <a:lnTo>
                    <a:pt x="820194" y="410692"/>
                  </a:lnTo>
                  <a:lnTo>
                    <a:pt x="806199" y="413136"/>
                  </a:lnTo>
                  <a:close/>
                </a:path>
                <a:path w="2296795" h="661035">
                  <a:moveTo>
                    <a:pt x="894370" y="661018"/>
                  </a:moveTo>
                  <a:lnTo>
                    <a:pt x="875305" y="661018"/>
                  </a:lnTo>
                  <a:lnTo>
                    <a:pt x="870687" y="656394"/>
                  </a:lnTo>
                  <a:lnTo>
                    <a:pt x="870687" y="264407"/>
                  </a:lnTo>
                  <a:lnTo>
                    <a:pt x="1035724" y="264407"/>
                  </a:lnTo>
                  <a:lnTo>
                    <a:pt x="1035724" y="392479"/>
                  </a:lnTo>
                  <a:lnTo>
                    <a:pt x="953205" y="392479"/>
                  </a:lnTo>
                  <a:lnTo>
                    <a:pt x="935505" y="622865"/>
                  </a:lnTo>
                  <a:lnTo>
                    <a:pt x="931414" y="637907"/>
                  </a:lnTo>
                  <a:lnTo>
                    <a:pt x="922404" y="650013"/>
                  </a:lnTo>
                  <a:lnTo>
                    <a:pt x="909661" y="658083"/>
                  </a:lnTo>
                  <a:lnTo>
                    <a:pt x="894370" y="661018"/>
                  </a:lnTo>
                  <a:close/>
                </a:path>
                <a:path w="2296795" h="661035">
                  <a:moveTo>
                    <a:pt x="1118976" y="413139"/>
                  </a:moveTo>
                  <a:lnTo>
                    <a:pt x="1074182" y="403877"/>
                  </a:lnTo>
                  <a:lnTo>
                    <a:pt x="1035724" y="264407"/>
                  </a:lnTo>
                  <a:lnTo>
                    <a:pt x="1097617" y="264407"/>
                  </a:lnTo>
                  <a:lnTo>
                    <a:pt x="1126611" y="403742"/>
                  </a:lnTo>
                  <a:lnTo>
                    <a:pt x="1125841" y="406915"/>
                  </a:lnTo>
                  <a:lnTo>
                    <a:pt x="1121919" y="411740"/>
                  </a:lnTo>
                  <a:lnTo>
                    <a:pt x="1118976" y="413139"/>
                  </a:lnTo>
                  <a:close/>
                </a:path>
                <a:path w="2296795" h="661035">
                  <a:moveTo>
                    <a:pt x="1031106" y="661018"/>
                  </a:moveTo>
                  <a:lnTo>
                    <a:pt x="1012041" y="661018"/>
                  </a:lnTo>
                  <a:lnTo>
                    <a:pt x="996749" y="658083"/>
                  </a:lnTo>
                  <a:lnTo>
                    <a:pt x="984006" y="650013"/>
                  </a:lnTo>
                  <a:lnTo>
                    <a:pt x="974997" y="637907"/>
                  </a:lnTo>
                  <a:lnTo>
                    <a:pt x="970905" y="622865"/>
                  </a:lnTo>
                  <a:lnTo>
                    <a:pt x="953205" y="392479"/>
                  </a:lnTo>
                  <a:lnTo>
                    <a:pt x="1035724" y="392479"/>
                  </a:lnTo>
                  <a:lnTo>
                    <a:pt x="1035724" y="656394"/>
                  </a:lnTo>
                  <a:lnTo>
                    <a:pt x="1031106" y="661018"/>
                  </a:lnTo>
                  <a:close/>
                </a:path>
                <a:path w="2296795" h="661035">
                  <a:moveTo>
                    <a:pt x="1343105" y="144597"/>
                  </a:moveTo>
                  <a:lnTo>
                    <a:pt x="1319015" y="139727"/>
                  </a:lnTo>
                  <a:lnTo>
                    <a:pt x="1299343" y="126447"/>
                  </a:lnTo>
                  <a:lnTo>
                    <a:pt x="1286080" y="106748"/>
                  </a:lnTo>
                  <a:lnTo>
                    <a:pt x="1281216" y="82627"/>
                  </a:lnTo>
                  <a:lnTo>
                    <a:pt x="1281216" y="61970"/>
                  </a:lnTo>
                  <a:lnTo>
                    <a:pt x="1286080" y="37848"/>
                  </a:lnTo>
                  <a:lnTo>
                    <a:pt x="1299343" y="18150"/>
                  </a:lnTo>
                  <a:lnTo>
                    <a:pt x="1319015" y="4869"/>
                  </a:lnTo>
                  <a:lnTo>
                    <a:pt x="1343105" y="0"/>
                  </a:lnTo>
                  <a:lnTo>
                    <a:pt x="1367195" y="4869"/>
                  </a:lnTo>
                  <a:lnTo>
                    <a:pt x="1386867" y="18150"/>
                  </a:lnTo>
                  <a:lnTo>
                    <a:pt x="1400130" y="37848"/>
                  </a:lnTo>
                  <a:lnTo>
                    <a:pt x="1404994" y="61970"/>
                  </a:lnTo>
                  <a:lnTo>
                    <a:pt x="1404994" y="82627"/>
                  </a:lnTo>
                  <a:lnTo>
                    <a:pt x="1400130" y="106748"/>
                  </a:lnTo>
                  <a:lnTo>
                    <a:pt x="1386867" y="126447"/>
                  </a:lnTo>
                  <a:lnTo>
                    <a:pt x="1367195" y="139727"/>
                  </a:lnTo>
                  <a:lnTo>
                    <a:pt x="1343105" y="144597"/>
                  </a:lnTo>
                  <a:close/>
                </a:path>
                <a:path w="2296795" h="661035">
                  <a:moveTo>
                    <a:pt x="1196098" y="413136"/>
                  </a:moveTo>
                  <a:lnTo>
                    <a:pt x="1177317" y="413133"/>
                  </a:lnTo>
                  <a:lnTo>
                    <a:pt x="1174380" y="411731"/>
                  </a:lnTo>
                  <a:lnTo>
                    <a:pt x="1170467" y="406908"/>
                  </a:lnTo>
                  <a:lnTo>
                    <a:pt x="1169699" y="403742"/>
                  </a:lnTo>
                  <a:lnTo>
                    <a:pt x="1206702" y="225923"/>
                  </a:lnTo>
                  <a:lnTo>
                    <a:pt x="1216379" y="201535"/>
                  </a:lnTo>
                  <a:lnTo>
                    <a:pt x="1233199" y="182338"/>
                  </a:lnTo>
                  <a:lnTo>
                    <a:pt x="1255399" y="169765"/>
                  </a:lnTo>
                  <a:lnTo>
                    <a:pt x="1281216" y="165254"/>
                  </a:lnTo>
                  <a:lnTo>
                    <a:pt x="1404994" y="165254"/>
                  </a:lnTo>
                  <a:lnTo>
                    <a:pt x="1453012" y="182338"/>
                  </a:lnTo>
                  <a:lnTo>
                    <a:pt x="1479508" y="225923"/>
                  </a:lnTo>
                  <a:lnTo>
                    <a:pt x="1487516" y="264407"/>
                  </a:lnTo>
                  <a:lnTo>
                    <a:pt x="1260587" y="264407"/>
                  </a:lnTo>
                  <a:lnTo>
                    <a:pt x="1236491" y="380250"/>
                  </a:lnTo>
                  <a:lnTo>
                    <a:pt x="1231246" y="393471"/>
                  </a:lnTo>
                  <a:lnTo>
                    <a:pt x="1222128" y="403877"/>
                  </a:lnTo>
                  <a:lnTo>
                    <a:pt x="1210094" y="410692"/>
                  </a:lnTo>
                  <a:lnTo>
                    <a:pt x="1196098" y="413136"/>
                  </a:lnTo>
                  <a:close/>
                </a:path>
                <a:path w="2296795" h="661035">
                  <a:moveTo>
                    <a:pt x="1284269" y="661018"/>
                  </a:moveTo>
                  <a:lnTo>
                    <a:pt x="1265205" y="661018"/>
                  </a:lnTo>
                  <a:lnTo>
                    <a:pt x="1260587" y="656394"/>
                  </a:lnTo>
                  <a:lnTo>
                    <a:pt x="1260587" y="264407"/>
                  </a:lnTo>
                  <a:lnTo>
                    <a:pt x="1425624" y="264407"/>
                  </a:lnTo>
                  <a:lnTo>
                    <a:pt x="1425624" y="392479"/>
                  </a:lnTo>
                  <a:lnTo>
                    <a:pt x="1343105" y="392479"/>
                  </a:lnTo>
                  <a:lnTo>
                    <a:pt x="1325405" y="622865"/>
                  </a:lnTo>
                  <a:lnTo>
                    <a:pt x="1321314" y="637907"/>
                  </a:lnTo>
                  <a:lnTo>
                    <a:pt x="1312304" y="650013"/>
                  </a:lnTo>
                  <a:lnTo>
                    <a:pt x="1299561" y="658083"/>
                  </a:lnTo>
                  <a:lnTo>
                    <a:pt x="1284269" y="661018"/>
                  </a:lnTo>
                  <a:close/>
                </a:path>
                <a:path w="2296795" h="661035">
                  <a:moveTo>
                    <a:pt x="1508876" y="413139"/>
                  </a:moveTo>
                  <a:lnTo>
                    <a:pt x="1464082" y="403877"/>
                  </a:lnTo>
                  <a:lnTo>
                    <a:pt x="1425624" y="264407"/>
                  </a:lnTo>
                  <a:lnTo>
                    <a:pt x="1487516" y="264407"/>
                  </a:lnTo>
                  <a:lnTo>
                    <a:pt x="1516511" y="403742"/>
                  </a:lnTo>
                  <a:lnTo>
                    <a:pt x="1515741" y="406915"/>
                  </a:lnTo>
                  <a:lnTo>
                    <a:pt x="1511819" y="411740"/>
                  </a:lnTo>
                  <a:lnTo>
                    <a:pt x="1508876" y="413139"/>
                  </a:lnTo>
                  <a:close/>
                </a:path>
                <a:path w="2296795" h="661035">
                  <a:moveTo>
                    <a:pt x="1421005" y="661018"/>
                  </a:moveTo>
                  <a:lnTo>
                    <a:pt x="1401941" y="661018"/>
                  </a:lnTo>
                  <a:lnTo>
                    <a:pt x="1386649" y="658083"/>
                  </a:lnTo>
                  <a:lnTo>
                    <a:pt x="1373906" y="650013"/>
                  </a:lnTo>
                  <a:lnTo>
                    <a:pt x="1364896" y="637907"/>
                  </a:lnTo>
                  <a:lnTo>
                    <a:pt x="1360805" y="622865"/>
                  </a:lnTo>
                  <a:lnTo>
                    <a:pt x="1343105" y="392479"/>
                  </a:lnTo>
                  <a:lnTo>
                    <a:pt x="1425624" y="392479"/>
                  </a:lnTo>
                  <a:lnTo>
                    <a:pt x="1425624" y="656394"/>
                  </a:lnTo>
                  <a:lnTo>
                    <a:pt x="1421005" y="661018"/>
                  </a:lnTo>
                  <a:close/>
                </a:path>
                <a:path w="2296795" h="661035">
                  <a:moveTo>
                    <a:pt x="1733005" y="144597"/>
                  </a:moveTo>
                  <a:lnTo>
                    <a:pt x="1708915" y="139727"/>
                  </a:lnTo>
                  <a:lnTo>
                    <a:pt x="1689243" y="126447"/>
                  </a:lnTo>
                  <a:lnTo>
                    <a:pt x="1675980" y="106748"/>
                  </a:lnTo>
                  <a:lnTo>
                    <a:pt x="1671116" y="82627"/>
                  </a:lnTo>
                  <a:lnTo>
                    <a:pt x="1671116" y="61970"/>
                  </a:lnTo>
                  <a:lnTo>
                    <a:pt x="1675980" y="37848"/>
                  </a:lnTo>
                  <a:lnTo>
                    <a:pt x="1689243" y="18150"/>
                  </a:lnTo>
                  <a:lnTo>
                    <a:pt x="1708915" y="4869"/>
                  </a:lnTo>
                  <a:lnTo>
                    <a:pt x="1733005" y="0"/>
                  </a:lnTo>
                  <a:lnTo>
                    <a:pt x="1757095" y="4869"/>
                  </a:lnTo>
                  <a:lnTo>
                    <a:pt x="1776767" y="18150"/>
                  </a:lnTo>
                  <a:lnTo>
                    <a:pt x="1790030" y="37848"/>
                  </a:lnTo>
                  <a:lnTo>
                    <a:pt x="1794894" y="61970"/>
                  </a:lnTo>
                  <a:lnTo>
                    <a:pt x="1794894" y="82627"/>
                  </a:lnTo>
                  <a:lnTo>
                    <a:pt x="1790030" y="106748"/>
                  </a:lnTo>
                  <a:lnTo>
                    <a:pt x="1776767" y="126447"/>
                  </a:lnTo>
                  <a:lnTo>
                    <a:pt x="1757095" y="139727"/>
                  </a:lnTo>
                  <a:lnTo>
                    <a:pt x="1733005" y="144597"/>
                  </a:lnTo>
                  <a:close/>
                </a:path>
                <a:path w="2296795" h="661035">
                  <a:moveTo>
                    <a:pt x="1585998" y="413136"/>
                  </a:moveTo>
                  <a:lnTo>
                    <a:pt x="1567217" y="413133"/>
                  </a:lnTo>
                  <a:lnTo>
                    <a:pt x="1564280" y="411731"/>
                  </a:lnTo>
                  <a:lnTo>
                    <a:pt x="1560367" y="406908"/>
                  </a:lnTo>
                  <a:lnTo>
                    <a:pt x="1559599" y="403742"/>
                  </a:lnTo>
                  <a:lnTo>
                    <a:pt x="1596602" y="225923"/>
                  </a:lnTo>
                  <a:lnTo>
                    <a:pt x="1606279" y="201535"/>
                  </a:lnTo>
                  <a:lnTo>
                    <a:pt x="1623098" y="182338"/>
                  </a:lnTo>
                  <a:lnTo>
                    <a:pt x="1645298" y="169765"/>
                  </a:lnTo>
                  <a:lnTo>
                    <a:pt x="1671116" y="165254"/>
                  </a:lnTo>
                  <a:lnTo>
                    <a:pt x="1794894" y="165254"/>
                  </a:lnTo>
                  <a:lnTo>
                    <a:pt x="1842911" y="182338"/>
                  </a:lnTo>
                  <a:lnTo>
                    <a:pt x="1869408" y="225923"/>
                  </a:lnTo>
                  <a:lnTo>
                    <a:pt x="1877416" y="264407"/>
                  </a:lnTo>
                  <a:lnTo>
                    <a:pt x="1650486" y="264407"/>
                  </a:lnTo>
                  <a:lnTo>
                    <a:pt x="1626391" y="380250"/>
                  </a:lnTo>
                  <a:lnTo>
                    <a:pt x="1621146" y="393471"/>
                  </a:lnTo>
                  <a:lnTo>
                    <a:pt x="1612028" y="403877"/>
                  </a:lnTo>
                  <a:lnTo>
                    <a:pt x="1599994" y="410692"/>
                  </a:lnTo>
                  <a:lnTo>
                    <a:pt x="1585998" y="413136"/>
                  </a:lnTo>
                  <a:close/>
                </a:path>
                <a:path w="2296795" h="661035">
                  <a:moveTo>
                    <a:pt x="1674169" y="661018"/>
                  </a:moveTo>
                  <a:lnTo>
                    <a:pt x="1655104" y="661018"/>
                  </a:lnTo>
                  <a:lnTo>
                    <a:pt x="1650486" y="656394"/>
                  </a:lnTo>
                  <a:lnTo>
                    <a:pt x="1650486" y="264407"/>
                  </a:lnTo>
                  <a:lnTo>
                    <a:pt x="1815523" y="264407"/>
                  </a:lnTo>
                  <a:lnTo>
                    <a:pt x="1815523" y="392479"/>
                  </a:lnTo>
                  <a:lnTo>
                    <a:pt x="1733005" y="392479"/>
                  </a:lnTo>
                  <a:lnTo>
                    <a:pt x="1715305" y="622865"/>
                  </a:lnTo>
                  <a:lnTo>
                    <a:pt x="1711213" y="637907"/>
                  </a:lnTo>
                  <a:lnTo>
                    <a:pt x="1702204" y="650013"/>
                  </a:lnTo>
                  <a:lnTo>
                    <a:pt x="1689461" y="658083"/>
                  </a:lnTo>
                  <a:lnTo>
                    <a:pt x="1674169" y="661018"/>
                  </a:lnTo>
                  <a:close/>
                </a:path>
                <a:path w="2296795" h="661035">
                  <a:moveTo>
                    <a:pt x="1898776" y="413139"/>
                  </a:moveTo>
                  <a:lnTo>
                    <a:pt x="1853982" y="403877"/>
                  </a:lnTo>
                  <a:lnTo>
                    <a:pt x="1815523" y="264407"/>
                  </a:lnTo>
                  <a:lnTo>
                    <a:pt x="1877416" y="264407"/>
                  </a:lnTo>
                  <a:lnTo>
                    <a:pt x="1906411" y="403742"/>
                  </a:lnTo>
                  <a:lnTo>
                    <a:pt x="1905641" y="406915"/>
                  </a:lnTo>
                  <a:lnTo>
                    <a:pt x="1901719" y="411740"/>
                  </a:lnTo>
                  <a:lnTo>
                    <a:pt x="1898776" y="413139"/>
                  </a:lnTo>
                  <a:close/>
                </a:path>
                <a:path w="2296795" h="661035">
                  <a:moveTo>
                    <a:pt x="1810905" y="661018"/>
                  </a:moveTo>
                  <a:lnTo>
                    <a:pt x="1791841" y="661018"/>
                  </a:lnTo>
                  <a:lnTo>
                    <a:pt x="1776549" y="658083"/>
                  </a:lnTo>
                  <a:lnTo>
                    <a:pt x="1763806" y="650013"/>
                  </a:lnTo>
                  <a:lnTo>
                    <a:pt x="1754796" y="637907"/>
                  </a:lnTo>
                  <a:lnTo>
                    <a:pt x="1750705" y="622865"/>
                  </a:lnTo>
                  <a:lnTo>
                    <a:pt x="1733005" y="392479"/>
                  </a:lnTo>
                  <a:lnTo>
                    <a:pt x="1815523" y="392479"/>
                  </a:lnTo>
                  <a:lnTo>
                    <a:pt x="1815523" y="656394"/>
                  </a:lnTo>
                  <a:lnTo>
                    <a:pt x="1810905" y="661018"/>
                  </a:lnTo>
                  <a:close/>
                </a:path>
                <a:path w="2296795" h="661035">
                  <a:moveTo>
                    <a:pt x="2122905" y="144597"/>
                  </a:moveTo>
                  <a:lnTo>
                    <a:pt x="2098815" y="139727"/>
                  </a:lnTo>
                  <a:lnTo>
                    <a:pt x="2079143" y="126447"/>
                  </a:lnTo>
                  <a:lnTo>
                    <a:pt x="2065879" y="106748"/>
                  </a:lnTo>
                  <a:lnTo>
                    <a:pt x="2061016" y="82627"/>
                  </a:lnTo>
                  <a:lnTo>
                    <a:pt x="2061016" y="61970"/>
                  </a:lnTo>
                  <a:lnTo>
                    <a:pt x="2065879" y="37848"/>
                  </a:lnTo>
                  <a:lnTo>
                    <a:pt x="2079143" y="18150"/>
                  </a:lnTo>
                  <a:lnTo>
                    <a:pt x="2098815" y="4869"/>
                  </a:lnTo>
                  <a:lnTo>
                    <a:pt x="2122905" y="0"/>
                  </a:lnTo>
                  <a:lnTo>
                    <a:pt x="2146995" y="4869"/>
                  </a:lnTo>
                  <a:lnTo>
                    <a:pt x="2166667" y="18150"/>
                  </a:lnTo>
                  <a:lnTo>
                    <a:pt x="2179930" y="37848"/>
                  </a:lnTo>
                  <a:lnTo>
                    <a:pt x="2184794" y="61970"/>
                  </a:lnTo>
                  <a:lnTo>
                    <a:pt x="2184794" y="82627"/>
                  </a:lnTo>
                  <a:lnTo>
                    <a:pt x="2179930" y="106748"/>
                  </a:lnTo>
                  <a:lnTo>
                    <a:pt x="2166667" y="126447"/>
                  </a:lnTo>
                  <a:lnTo>
                    <a:pt x="2146995" y="139727"/>
                  </a:lnTo>
                  <a:lnTo>
                    <a:pt x="2122905" y="144597"/>
                  </a:lnTo>
                  <a:close/>
                </a:path>
                <a:path w="2296795" h="661035">
                  <a:moveTo>
                    <a:pt x="1975898" y="413136"/>
                  </a:moveTo>
                  <a:lnTo>
                    <a:pt x="1957117" y="413133"/>
                  </a:lnTo>
                  <a:lnTo>
                    <a:pt x="1954180" y="411731"/>
                  </a:lnTo>
                  <a:lnTo>
                    <a:pt x="1950267" y="406908"/>
                  </a:lnTo>
                  <a:lnTo>
                    <a:pt x="1949499" y="403742"/>
                  </a:lnTo>
                  <a:lnTo>
                    <a:pt x="1986502" y="225923"/>
                  </a:lnTo>
                  <a:lnTo>
                    <a:pt x="1996178" y="201535"/>
                  </a:lnTo>
                  <a:lnTo>
                    <a:pt x="2012998" y="182338"/>
                  </a:lnTo>
                  <a:lnTo>
                    <a:pt x="2035198" y="169765"/>
                  </a:lnTo>
                  <a:lnTo>
                    <a:pt x="2061016" y="165254"/>
                  </a:lnTo>
                  <a:lnTo>
                    <a:pt x="2184794" y="165254"/>
                  </a:lnTo>
                  <a:lnTo>
                    <a:pt x="2232811" y="182338"/>
                  </a:lnTo>
                  <a:lnTo>
                    <a:pt x="2259308" y="225923"/>
                  </a:lnTo>
                  <a:lnTo>
                    <a:pt x="2267316" y="264407"/>
                  </a:lnTo>
                  <a:lnTo>
                    <a:pt x="2040386" y="264407"/>
                  </a:lnTo>
                  <a:lnTo>
                    <a:pt x="2016291" y="380250"/>
                  </a:lnTo>
                  <a:lnTo>
                    <a:pt x="2011046" y="393471"/>
                  </a:lnTo>
                  <a:lnTo>
                    <a:pt x="2001928" y="403877"/>
                  </a:lnTo>
                  <a:lnTo>
                    <a:pt x="1989894" y="410692"/>
                  </a:lnTo>
                  <a:lnTo>
                    <a:pt x="1975898" y="413136"/>
                  </a:lnTo>
                  <a:close/>
                </a:path>
                <a:path w="2296795" h="661035">
                  <a:moveTo>
                    <a:pt x="2064069" y="661018"/>
                  </a:moveTo>
                  <a:lnTo>
                    <a:pt x="2045004" y="661018"/>
                  </a:lnTo>
                  <a:lnTo>
                    <a:pt x="2040386" y="656394"/>
                  </a:lnTo>
                  <a:lnTo>
                    <a:pt x="2040386" y="264407"/>
                  </a:lnTo>
                  <a:lnTo>
                    <a:pt x="2205423" y="264407"/>
                  </a:lnTo>
                  <a:lnTo>
                    <a:pt x="2205423" y="392479"/>
                  </a:lnTo>
                  <a:lnTo>
                    <a:pt x="2122905" y="392479"/>
                  </a:lnTo>
                  <a:lnTo>
                    <a:pt x="2105205" y="622865"/>
                  </a:lnTo>
                  <a:lnTo>
                    <a:pt x="2101113" y="637907"/>
                  </a:lnTo>
                  <a:lnTo>
                    <a:pt x="2092104" y="650013"/>
                  </a:lnTo>
                  <a:lnTo>
                    <a:pt x="2079361" y="658083"/>
                  </a:lnTo>
                  <a:lnTo>
                    <a:pt x="2064069" y="661018"/>
                  </a:lnTo>
                  <a:close/>
                </a:path>
                <a:path w="2296795" h="661035">
                  <a:moveTo>
                    <a:pt x="2288676" y="413139"/>
                  </a:moveTo>
                  <a:lnTo>
                    <a:pt x="2243881" y="403877"/>
                  </a:lnTo>
                  <a:lnTo>
                    <a:pt x="2205423" y="264407"/>
                  </a:lnTo>
                  <a:lnTo>
                    <a:pt x="2267316" y="264407"/>
                  </a:lnTo>
                  <a:lnTo>
                    <a:pt x="2296311" y="403742"/>
                  </a:lnTo>
                  <a:lnTo>
                    <a:pt x="2295541" y="406915"/>
                  </a:lnTo>
                  <a:lnTo>
                    <a:pt x="2291619" y="411740"/>
                  </a:lnTo>
                  <a:lnTo>
                    <a:pt x="2288676" y="413139"/>
                  </a:lnTo>
                  <a:close/>
                </a:path>
                <a:path w="2296795" h="661035">
                  <a:moveTo>
                    <a:pt x="2200805" y="661018"/>
                  </a:moveTo>
                  <a:lnTo>
                    <a:pt x="2181740" y="661018"/>
                  </a:lnTo>
                  <a:lnTo>
                    <a:pt x="2166449" y="658083"/>
                  </a:lnTo>
                  <a:lnTo>
                    <a:pt x="2153706" y="650013"/>
                  </a:lnTo>
                  <a:lnTo>
                    <a:pt x="2144696" y="637907"/>
                  </a:lnTo>
                  <a:lnTo>
                    <a:pt x="2140605" y="622865"/>
                  </a:lnTo>
                  <a:lnTo>
                    <a:pt x="2122905" y="392479"/>
                  </a:lnTo>
                  <a:lnTo>
                    <a:pt x="2205423" y="392479"/>
                  </a:lnTo>
                  <a:lnTo>
                    <a:pt x="2205423" y="656394"/>
                  </a:lnTo>
                  <a:lnTo>
                    <a:pt x="2200805" y="661018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92327" y="1459256"/>
              <a:ext cx="1517015" cy="661035"/>
            </a:xfrm>
            <a:custGeom>
              <a:avLst/>
              <a:gdLst/>
              <a:ahLst/>
              <a:cxnLst/>
              <a:rect l="l" t="t" r="r" b="b"/>
              <a:pathLst>
                <a:path w="1517015" h="661035">
                  <a:moveTo>
                    <a:pt x="173406" y="144597"/>
                  </a:moveTo>
                  <a:lnTo>
                    <a:pt x="149316" y="139727"/>
                  </a:lnTo>
                  <a:lnTo>
                    <a:pt x="129643" y="126447"/>
                  </a:lnTo>
                  <a:lnTo>
                    <a:pt x="116380" y="106748"/>
                  </a:lnTo>
                  <a:lnTo>
                    <a:pt x="111517" y="82627"/>
                  </a:lnTo>
                  <a:lnTo>
                    <a:pt x="111517" y="61970"/>
                  </a:lnTo>
                  <a:lnTo>
                    <a:pt x="116380" y="37848"/>
                  </a:lnTo>
                  <a:lnTo>
                    <a:pt x="129643" y="18150"/>
                  </a:lnTo>
                  <a:lnTo>
                    <a:pt x="149316" y="4869"/>
                  </a:lnTo>
                  <a:lnTo>
                    <a:pt x="173406" y="0"/>
                  </a:lnTo>
                  <a:lnTo>
                    <a:pt x="197496" y="4869"/>
                  </a:lnTo>
                  <a:lnTo>
                    <a:pt x="217168" y="18150"/>
                  </a:lnTo>
                  <a:lnTo>
                    <a:pt x="230431" y="37848"/>
                  </a:lnTo>
                  <a:lnTo>
                    <a:pt x="235295" y="61970"/>
                  </a:lnTo>
                  <a:lnTo>
                    <a:pt x="235295" y="82627"/>
                  </a:lnTo>
                  <a:lnTo>
                    <a:pt x="230431" y="106748"/>
                  </a:lnTo>
                  <a:lnTo>
                    <a:pt x="217168" y="126447"/>
                  </a:lnTo>
                  <a:lnTo>
                    <a:pt x="197496" y="139727"/>
                  </a:lnTo>
                  <a:lnTo>
                    <a:pt x="173406" y="144597"/>
                  </a:lnTo>
                  <a:close/>
                </a:path>
                <a:path w="1517015" h="661035">
                  <a:moveTo>
                    <a:pt x="26399" y="413136"/>
                  </a:moveTo>
                  <a:lnTo>
                    <a:pt x="7617" y="413133"/>
                  </a:lnTo>
                  <a:lnTo>
                    <a:pt x="4681" y="411731"/>
                  </a:lnTo>
                  <a:lnTo>
                    <a:pt x="768" y="406908"/>
                  </a:lnTo>
                  <a:lnTo>
                    <a:pt x="0" y="403742"/>
                  </a:lnTo>
                  <a:lnTo>
                    <a:pt x="37002" y="225923"/>
                  </a:lnTo>
                  <a:lnTo>
                    <a:pt x="46679" y="201535"/>
                  </a:lnTo>
                  <a:lnTo>
                    <a:pt x="63499" y="182338"/>
                  </a:lnTo>
                  <a:lnTo>
                    <a:pt x="85699" y="169765"/>
                  </a:lnTo>
                  <a:lnTo>
                    <a:pt x="111517" y="165254"/>
                  </a:lnTo>
                  <a:lnTo>
                    <a:pt x="235295" y="165254"/>
                  </a:lnTo>
                  <a:lnTo>
                    <a:pt x="283312" y="182338"/>
                  </a:lnTo>
                  <a:lnTo>
                    <a:pt x="309809" y="225923"/>
                  </a:lnTo>
                  <a:lnTo>
                    <a:pt x="317817" y="264407"/>
                  </a:lnTo>
                  <a:lnTo>
                    <a:pt x="90887" y="264407"/>
                  </a:lnTo>
                  <a:lnTo>
                    <a:pt x="66792" y="380250"/>
                  </a:lnTo>
                  <a:lnTo>
                    <a:pt x="61547" y="393471"/>
                  </a:lnTo>
                  <a:lnTo>
                    <a:pt x="52429" y="403877"/>
                  </a:lnTo>
                  <a:lnTo>
                    <a:pt x="40394" y="410692"/>
                  </a:lnTo>
                  <a:lnTo>
                    <a:pt x="26399" y="413136"/>
                  </a:lnTo>
                  <a:close/>
                </a:path>
                <a:path w="1517015" h="661035">
                  <a:moveTo>
                    <a:pt x="114570" y="661018"/>
                  </a:moveTo>
                  <a:lnTo>
                    <a:pt x="95505" y="661018"/>
                  </a:lnTo>
                  <a:lnTo>
                    <a:pt x="90887" y="656394"/>
                  </a:lnTo>
                  <a:lnTo>
                    <a:pt x="90887" y="264407"/>
                  </a:lnTo>
                  <a:lnTo>
                    <a:pt x="255924" y="264407"/>
                  </a:lnTo>
                  <a:lnTo>
                    <a:pt x="255924" y="392479"/>
                  </a:lnTo>
                  <a:lnTo>
                    <a:pt x="173406" y="392479"/>
                  </a:lnTo>
                  <a:lnTo>
                    <a:pt x="155705" y="622865"/>
                  </a:lnTo>
                  <a:lnTo>
                    <a:pt x="151614" y="637907"/>
                  </a:lnTo>
                  <a:lnTo>
                    <a:pt x="142605" y="650013"/>
                  </a:lnTo>
                  <a:lnTo>
                    <a:pt x="129862" y="658083"/>
                  </a:lnTo>
                  <a:lnTo>
                    <a:pt x="114570" y="661018"/>
                  </a:lnTo>
                  <a:close/>
                </a:path>
                <a:path w="1517015" h="661035">
                  <a:moveTo>
                    <a:pt x="339177" y="413139"/>
                  </a:moveTo>
                  <a:lnTo>
                    <a:pt x="294382" y="403877"/>
                  </a:lnTo>
                  <a:lnTo>
                    <a:pt x="255924" y="264407"/>
                  </a:lnTo>
                  <a:lnTo>
                    <a:pt x="317817" y="264407"/>
                  </a:lnTo>
                  <a:lnTo>
                    <a:pt x="346812" y="403742"/>
                  </a:lnTo>
                  <a:lnTo>
                    <a:pt x="346042" y="406915"/>
                  </a:lnTo>
                  <a:lnTo>
                    <a:pt x="342119" y="411740"/>
                  </a:lnTo>
                  <a:lnTo>
                    <a:pt x="339177" y="413139"/>
                  </a:lnTo>
                  <a:close/>
                </a:path>
                <a:path w="1517015" h="661035">
                  <a:moveTo>
                    <a:pt x="251306" y="661018"/>
                  </a:moveTo>
                  <a:lnTo>
                    <a:pt x="232241" y="661018"/>
                  </a:lnTo>
                  <a:lnTo>
                    <a:pt x="216950" y="658083"/>
                  </a:lnTo>
                  <a:lnTo>
                    <a:pt x="204207" y="650013"/>
                  </a:lnTo>
                  <a:lnTo>
                    <a:pt x="195197" y="637907"/>
                  </a:lnTo>
                  <a:lnTo>
                    <a:pt x="191106" y="622865"/>
                  </a:lnTo>
                  <a:lnTo>
                    <a:pt x="173406" y="392479"/>
                  </a:lnTo>
                  <a:lnTo>
                    <a:pt x="255924" y="392479"/>
                  </a:lnTo>
                  <a:lnTo>
                    <a:pt x="255924" y="656394"/>
                  </a:lnTo>
                  <a:lnTo>
                    <a:pt x="251306" y="661018"/>
                  </a:lnTo>
                  <a:close/>
                </a:path>
                <a:path w="1517015" h="661035">
                  <a:moveTo>
                    <a:pt x="563305" y="144597"/>
                  </a:moveTo>
                  <a:lnTo>
                    <a:pt x="539215" y="139727"/>
                  </a:lnTo>
                  <a:lnTo>
                    <a:pt x="519543" y="126447"/>
                  </a:lnTo>
                  <a:lnTo>
                    <a:pt x="506280" y="106748"/>
                  </a:lnTo>
                  <a:lnTo>
                    <a:pt x="501416" y="82627"/>
                  </a:lnTo>
                  <a:lnTo>
                    <a:pt x="501416" y="61970"/>
                  </a:lnTo>
                  <a:lnTo>
                    <a:pt x="506280" y="37848"/>
                  </a:lnTo>
                  <a:lnTo>
                    <a:pt x="519543" y="18150"/>
                  </a:lnTo>
                  <a:lnTo>
                    <a:pt x="539215" y="4869"/>
                  </a:lnTo>
                  <a:lnTo>
                    <a:pt x="563305" y="0"/>
                  </a:lnTo>
                  <a:lnTo>
                    <a:pt x="587395" y="4869"/>
                  </a:lnTo>
                  <a:lnTo>
                    <a:pt x="607067" y="18150"/>
                  </a:lnTo>
                  <a:lnTo>
                    <a:pt x="620331" y="37848"/>
                  </a:lnTo>
                  <a:lnTo>
                    <a:pt x="625194" y="61970"/>
                  </a:lnTo>
                  <a:lnTo>
                    <a:pt x="625194" y="82627"/>
                  </a:lnTo>
                  <a:lnTo>
                    <a:pt x="620331" y="106748"/>
                  </a:lnTo>
                  <a:lnTo>
                    <a:pt x="607067" y="126447"/>
                  </a:lnTo>
                  <a:lnTo>
                    <a:pt x="587395" y="139727"/>
                  </a:lnTo>
                  <a:lnTo>
                    <a:pt x="563305" y="144597"/>
                  </a:lnTo>
                  <a:close/>
                </a:path>
                <a:path w="1517015" h="661035">
                  <a:moveTo>
                    <a:pt x="416299" y="413136"/>
                  </a:moveTo>
                  <a:lnTo>
                    <a:pt x="397517" y="413133"/>
                  </a:lnTo>
                  <a:lnTo>
                    <a:pt x="394580" y="411731"/>
                  </a:lnTo>
                  <a:lnTo>
                    <a:pt x="390667" y="406908"/>
                  </a:lnTo>
                  <a:lnTo>
                    <a:pt x="389899" y="403742"/>
                  </a:lnTo>
                  <a:lnTo>
                    <a:pt x="426902" y="225923"/>
                  </a:lnTo>
                  <a:lnTo>
                    <a:pt x="436579" y="201535"/>
                  </a:lnTo>
                  <a:lnTo>
                    <a:pt x="453399" y="182338"/>
                  </a:lnTo>
                  <a:lnTo>
                    <a:pt x="475599" y="169765"/>
                  </a:lnTo>
                  <a:lnTo>
                    <a:pt x="501416" y="165254"/>
                  </a:lnTo>
                  <a:lnTo>
                    <a:pt x="625194" y="165254"/>
                  </a:lnTo>
                  <a:lnTo>
                    <a:pt x="673212" y="182338"/>
                  </a:lnTo>
                  <a:lnTo>
                    <a:pt x="699708" y="225923"/>
                  </a:lnTo>
                  <a:lnTo>
                    <a:pt x="707717" y="264407"/>
                  </a:lnTo>
                  <a:lnTo>
                    <a:pt x="480787" y="264407"/>
                  </a:lnTo>
                  <a:lnTo>
                    <a:pt x="456691" y="380250"/>
                  </a:lnTo>
                  <a:lnTo>
                    <a:pt x="451446" y="393471"/>
                  </a:lnTo>
                  <a:lnTo>
                    <a:pt x="442329" y="403877"/>
                  </a:lnTo>
                  <a:lnTo>
                    <a:pt x="430294" y="410692"/>
                  </a:lnTo>
                  <a:lnTo>
                    <a:pt x="416299" y="413136"/>
                  </a:lnTo>
                  <a:close/>
                </a:path>
                <a:path w="1517015" h="661035">
                  <a:moveTo>
                    <a:pt x="504470" y="661018"/>
                  </a:moveTo>
                  <a:lnTo>
                    <a:pt x="485405" y="661018"/>
                  </a:lnTo>
                  <a:lnTo>
                    <a:pt x="480787" y="656394"/>
                  </a:lnTo>
                  <a:lnTo>
                    <a:pt x="480787" y="264407"/>
                  </a:lnTo>
                  <a:lnTo>
                    <a:pt x="645824" y="264407"/>
                  </a:lnTo>
                  <a:lnTo>
                    <a:pt x="645824" y="392479"/>
                  </a:lnTo>
                  <a:lnTo>
                    <a:pt x="563305" y="392479"/>
                  </a:lnTo>
                  <a:lnTo>
                    <a:pt x="545605" y="622865"/>
                  </a:lnTo>
                  <a:lnTo>
                    <a:pt x="541514" y="637907"/>
                  </a:lnTo>
                  <a:lnTo>
                    <a:pt x="532504" y="650013"/>
                  </a:lnTo>
                  <a:lnTo>
                    <a:pt x="519761" y="658083"/>
                  </a:lnTo>
                  <a:lnTo>
                    <a:pt x="504470" y="661018"/>
                  </a:lnTo>
                  <a:close/>
                </a:path>
                <a:path w="1517015" h="661035">
                  <a:moveTo>
                    <a:pt x="729076" y="413139"/>
                  </a:moveTo>
                  <a:lnTo>
                    <a:pt x="684282" y="403877"/>
                  </a:lnTo>
                  <a:lnTo>
                    <a:pt x="645824" y="264407"/>
                  </a:lnTo>
                  <a:lnTo>
                    <a:pt x="707717" y="264407"/>
                  </a:lnTo>
                  <a:lnTo>
                    <a:pt x="736711" y="403742"/>
                  </a:lnTo>
                  <a:lnTo>
                    <a:pt x="735942" y="406915"/>
                  </a:lnTo>
                  <a:lnTo>
                    <a:pt x="732019" y="411740"/>
                  </a:lnTo>
                  <a:lnTo>
                    <a:pt x="729076" y="413139"/>
                  </a:lnTo>
                  <a:close/>
                </a:path>
                <a:path w="1517015" h="661035">
                  <a:moveTo>
                    <a:pt x="641206" y="661018"/>
                  </a:moveTo>
                  <a:lnTo>
                    <a:pt x="622141" y="661018"/>
                  </a:lnTo>
                  <a:lnTo>
                    <a:pt x="606849" y="658083"/>
                  </a:lnTo>
                  <a:lnTo>
                    <a:pt x="594106" y="650013"/>
                  </a:lnTo>
                  <a:lnTo>
                    <a:pt x="585097" y="637907"/>
                  </a:lnTo>
                  <a:lnTo>
                    <a:pt x="581006" y="622865"/>
                  </a:lnTo>
                  <a:lnTo>
                    <a:pt x="563305" y="392479"/>
                  </a:lnTo>
                  <a:lnTo>
                    <a:pt x="645824" y="392479"/>
                  </a:lnTo>
                  <a:lnTo>
                    <a:pt x="645824" y="656394"/>
                  </a:lnTo>
                  <a:lnTo>
                    <a:pt x="641206" y="661018"/>
                  </a:lnTo>
                  <a:close/>
                </a:path>
                <a:path w="1517015" h="661035">
                  <a:moveTo>
                    <a:pt x="953205" y="144597"/>
                  </a:moveTo>
                  <a:lnTo>
                    <a:pt x="929115" y="139727"/>
                  </a:lnTo>
                  <a:lnTo>
                    <a:pt x="909443" y="126447"/>
                  </a:lnTo>
                  <a:lnTo>
                    <a:pt x="896180" y="106748"/>
                  </a:lnTo>
                  <a:lnTo>
                    <a:pt x="891316" y="82627"/>
                  </a:lnTo>
                  <a:lnTo>
                    <a:pt x="891316" y="61970"/>
                  </a:lnTo>
                  <a:lnTo>
                    <a:pt x="896180" y="37848"/>
                  </a:lnTo>
                  <a:lnTo>
                    <a:pt x="909443" y="18150"/>
                  </a:lnTo>
                  <a:lnTo>
                    <a:pt x="929115" y="4869"/>
                  </a:lnTo>
                  <a:lnTo>
                    <a:pt x="953205" y="0"/>
                  </a:lnTo>
                  <a:lnTo>
                    <a:pt x="977295" y="4869"/>
                  </a:lnTo>
                  <a:lnTo>
                    <a:pt x="996967" y="18150"/>
                  </a:lnTo>
                  <a:lnTo>
                    <a:pt x="1010231" y="37848"/>
                  </a:lnTo>
                  <a:lnTo>
                    <a:pt x="1015094" y="61970"/>
                  </a:lnTo>
                  <a:lnTo>
                    <a:pt x="1015094" y="82627"/>
                  </a:lnTo>
                  <a:lnTo>
                    <a:pt x="1010231" y="106748"/>
                  </a:lnTo>
                  <a:lnTo>
                    <a:pt x="996967" y="126447"/>
                  </a:lnTo>
                  <a:lnTo>
                    <a:pt x="977295" y="139727"/>
                  </a:lnTo>
                  <a:lnTo>
                    <a:pt x="953205" y="144597"/>
                  </a:lnTo>
                  <a:close/>
                </a:path>
                <a:path w="1517015" h="661035">
                  <a:moveTo>
                    <a:pt x="806199" y="413136"/>
                  </a:moveTo>
                  <a:lnTo>
                    <a:pt x="787417" y="413133"/>
                  </a:lnTo>
                  <a:lnTo>
                    <a:pt x="784480" y="411731"/>
                  </a:lnTo>
                  <a:lnTo>
                    <a:pt x="780567" y="406908"/>
                  </a:lnTo>
                  <a:lnTo>
                    <a:pt x="779799" y="403742"/>
                  </a:lnTo>
                  <a:lnTo>
                    <a:pt x="816802" y="225923"/>
                  </a:lnTo>
                  <a:lnTo>
                    <a:pt x="826479" y="201535"/>
                  </a:lnTo>
                  <a:lnTo>
                    <a:pt x="843299" y="182338"/>
                  </a:lnTo>
                  <a:lnTo>
                    <a:pt x="865499" y="169765"/>
                  </a:lnTo>
                  <a:lnTo>
                    <a:pt x="891316" y="165254"/>
                  </a:lnTo>
                  <a:lnTo>
                    <a:pt x="1015094" y="165254"/>
                  </a:lnTo>
                  <a:lnTo>
                    <a:pt x="1063112" y="182338"/>
                  </a:lnTo>
                  <a:lnTo>
                    <a:pt x="1089608" y="225923"/>
                  </a:lnTo>
                  <a:lnTo>
                    <a:pt x="1097616" y="264407"/>
                  </a:lnTo>
                  <a:lnTo>
                    <a:pt x="870687" y="264407"/>
                  </a:lnTo>
                  <a:lnTo>
                    <a:pt x="846591" y="380250"/>
                  </a:lnTo>
                  <a:lnTo>
                    <a:pt x="841346" y="393471"/>
                  </a:lnTo>
                  <a:lnTo>
                    <a:pt x="832229" y="403877"/>
                  </a:lnTo>
                  <a:lnTo>
                    <a:pt x="820194" y="410692"/>
                  </a:lnTo>
                  <a:lnTo>
                    <a:pt x="806199" y="413136"/>
                  </a:lnTo>
                  <a:close/>
                </a:path>
                <a:path w="1517015" h="661035">
                  <a:moveTo>
                    <a:pt x="894370" y="661018"/>
                  </a:moveTo>
                  <a:lnTo>
                    <a:pt x="875305" y="661018"/>
                  </a:lnTo>
                  <a:lnTo>
                    <a:pt x="870687" y="656394"/>
                  </a:lnTo>
                  <a:lnTo>
                    <a:pt x="870687" y="264407"/>
                  </a:lnTo>
                  <a:lnTo>
                    <a:pt x="1035724" y="264407"/>
                  </a:lnTo>
                  <a:lnTo>
                    <a:pt x="1035724" y="392479"/>
                  </a:lnTo>
                  <a:lnTo>
                    <a:pt x="953205" y="392479"/>
                  </a:lnTo>
                  <a:lnTo>
                    <a:pt x="935505" y="622865"/>
                  </a:lnTo>
                  <a:lnTo>
                    <a:pt x="931414" y="637907"/>
                  </a:lnTo>
                  <a:lnTo>
                    <a:pt x="922404" y="650013"/>
                  </a:lnTo>
                  <a:lnTo>
                    <a:pt x="909661" y="658083"/>
                  </a:lnTo>
                  <a:lnTo>
                    <a:pt x="894370" y="661018"/>
                  </a:lnTo>
                  <a:close/>
                </a:path>
                <a:path w="1517015" h="661035">
                  <a:moveTo>
                    <a:pt x="1118976" y="413139"/>
                  </a:moveTo>
                  <a:lnTo>
                    <a:pt x="1074182" y="403877"/>
                  </a:lnTo>
                  <a:lnTo>
                    <a:pt x="1035724" y="264407"/>
                  </a:lnTo>
                  <a:lnTo>
                    <a:pt x="1097616" y="264407"/>
                  </a:lnTo>
                  <a:lnTo>
                    <a:pt x="1126611" y="403742"/>
                  </a:lnTo>
                  <a:lnTo>
                    <a:pt x="1125841" y="406915"/>
                  </a:lnTo>
                  <a:lnTo>
                    <a:pt x="1121919" y="411740"/>
                  </a:lnTo>
                  <a:lnTo>
                    <a:pt x="1118976" y="413139"/>
                  </a:lnTo>
                  <a:close/>
                </a:path>
                <a:path w="1517015" h="661035">
                  <a:moveTo>
                    <a:pt x="1031106" y="661018"/>
                  </a:moveTo>
                  <a:lnTo>
                    <a:pt x="1012041" y="661018"/>
                  </a:lnTo>
                  <a:lnTo>
                    <a:pt x="996749" y="658083"/>
                  </a:lnTo>
                  <a:lnTo>
                    <a:pt x="984006" y="650013"/>
                  </a:lnTo>
                  <a:lnTo>
                    <a:pt x="974997" y="637907"/>
                  </a:lnTo>
                  <a:lnTo>
                    <a:pt x="970905" y="622865"/>
                  </a:lnTo>
                  <a:lnTo>
                    <a:pt x="953205" y="392479"/>
                  </a:lnTo>
                  <a:lnTo>
                    <a:pt x="1035724" y="392479"/>
                  </a:lnTo>
                  <a:lnTo>
                    <a:pt x="1035724" y="656394"/>
                  </a:lnTo>
                  <a:lnTo>
                    <a:pt x="1031106" y="661018"/>
                  </a:lnTo>
                  <a:close/>
                </a:path>
                <a:path w="1517015" h="661035">
                  <a:moveTo>
                    <a:pt x="1343105" y="144597"/>
                  </a:moveTo>
                  <a:lnTo>
                    <a:pt x="1319015" y="139727"/>
                  </a:lnTo>
                  <a:lnTo>
                    <a:pt x="1299343" y="126447"/>
                  </a:lnTo>
                  <a:lnTo>
                    <a:pt x="1286080" y="106748"/>
                  </a:lnTo>
                  <a:lnTo>
                    <a:pt x="1281216" y="82627"/>
                  </a:lnTo>
                  <a:lnTo>
                    <a:pt x="1281216" y="61970"/>
                  </a:lnTo>
                  <a:lnTo>
                    <a:pt x="1286080" y="37848"/>
                  </a:lnTo>
                  <a:lnTo>
                    <a:pt x="1299343" y="18150"/>
                  </a:lnTo>
                  <a:lnTo>
                    <a:pt x="1319015" y="4869"/>
                  </a:lnTo>
                  <a:lnTo>
                    <a:pt x="1343105" y="0"/>
                  </a:lnTo>
                  <a:lnTo>
                    <a:pt x="1367195" y="4869"/>
                  </a:lnTo>
                  <a:lnTo>
                    <a:pt x="1386867" y="18150"/>
                  </a:lnTo>
                  <a:lnTo>
                    <a:pt x="1400130" y="37848"/>
                  </a:lnTo>
                  <a:lnTo>
                    <a:pt x="1404994" y="61970"/>
                  </a:lnTo>
                  <a:lnTo>
                    <a:pt x="1404994" y="82627"/>
                  </a:lnTo>
                  <a:lnTo>
                    <a:pt x="1400130" y="106748"/>
                  </a:lnTo>
                  <a:lnTo>
                    <a:pt x="1386867" y="126447"/>
                  </a:lnTo>
                  <a:lnTo>
                    <a:pt x="1367195" y="139727"/>
                  </a:lnTo>
                  <a:lnTo>
                    <a:pt x="1343105" y="144597"/>
                  </a:lnTo>
                  <a:close/>
                </a:path>
                <a:path w="1517015" h="661035">
                  <a:moveTo>
                    <a:pt x="1196098" y="413136"/>
                  </a:moveTo>
                  <a:lnTo>
                    <a:pt x="1177317" y="413133"/>
                  </a:lnTo>
                  <a:lnTo>
                    <a:pt x="1174380" y="411731"/>
                  </a:lnTo>
                  <a:lnTo>
                    <a:pt x="1170467" y="406908"/>
                  </a:lnTo>
                  <a:lnTo>
                    <a:pt x="1169699" y="403742"/>
                  </a:lnTo>
                  <a:lnTo>
                    <a:pt x="1206702" y="225923"/>
                  </a:lnTo>
                  <a:lnTo>
                    <a:pt x="1216379" y="201535"/>
                  </a:lnTo>
                  <a:lnTo>
                    <a:pt x="1233198" y="182338"/>
                  </a:lnTo>
                  <a:lnTo>
                    <a:pt x="1255398" y="169765"/>
                  </a:lnTo>
                  <a:lnTo>
                    <a:pt x="1281216" y="165254"/>
                  </a:lnTo>
                  <a:lnTo>
                    <a:pt x="1404994" y="165254"/>
                  </a:lnTo>
                  <a:lnTo>
                    <a:pt x="1453012" y="182338"/>
                  </a:lnTo>
                  <a:lnTo>
                    <a:pt x="1479508" y="225923"/>
                  </a:lnTo>
                  <a:lnTo>
                    <a:pt x="1487516" y="264407"/>
                  </a:lnTo>
                  <a:lnTo>
                    <a:pt x="1260587" y="264407"/>
                  </a:lnTo>
                  <a:lnTo>
                    <a:pt x="1236491" y="380250"/>
                  </a:lnTo>
                  <a:lnTo>
                    <a:pt x="1231246" y="393471"/>
                  </a:lnTo>
                  <a:lnTo>
                    <a:pt x="1222128" y="403877"/>
                  </a:lnTo>
                  <a:lnTo>
                    <a:pt x="1210094" y="410692"/>
                  </a:lnTo>
                  <a:lnTo>
                    <a:pt x="1196098" y="413136"/>
                  </a:lnTo>
                  <a:close/>
                </a:path>
                <a:path w="1517015" h="661035">
                  <a:moveTo>
                    <a:pt x="1284269" y="661018"/>
                  </a:moveTo>
                  <a:lnTo>
                    <a:pt x="1265205" y="661018"/>
                  </a:lnTo>
                  <a:lnTo>
                    <a:pt x="1260587" y="656394"/>
                  </a:lnTo>
                  <a:lnTo>
                    <a:pt x="1260587" y="264407"/>
                  </a:lnTo>
                  <a:lnTo>
                    <a:pt x="1425624" y="264407"/>
                  </a:lnTo>
                  <a:lnTo>
                    <a:pt x="1425624" y="392479"/>
                  </a:lnTo>
                  <a:lnTo>
                    <a:pt x="1343105" y="392479"/>
                  </a:lnTo>
                  <a:lnTo>
                    <a:pt x="1325405" y="622865"/>
                  </a:lnTo>
                  <a:lnTo>
                    <a:pt x="1321314" y="637907"/>
                  </a:lnTo>
                  <a:lnTo>
                    <a:pt x="1312304" y="650013"/>
                  </a:lnTo>
                  <a:lnTo>
                    <a:pt x="1299561" y="658083"/>
                  </a:lnTo>
                  <a:lnTo>
                    <a:pt x="1284269" y="661018"/>
                  </a:lnTo>
                  <a:close/>
                </a:path>
                <a:path w="1517015" h="661035">
                  <a:moveTo>
                    <a:pt x="1508876" y="413139"/>
                  </a:moveTo>
                  <a:lnTo>
                    <a:pt x="1464082" y="403877"/>
                  </a:lnTo>
                  <a:lnTo>
                    <a:pt x="1425624" y="264407"/>
                  </a:lnTo>
                  <a:lnTo>
                    <a:pt x="1487516" y="264407"/>
                  </a:lnTo>
                  <a:lnTo>
                    <a:pt x="1516511" y="403742"/>
                  </a:lnTo>
                  <a:lnTo>
                    <a:pt x="1515741" y="406915"/>
                  </a:lnTo>
                  <a:lnTo>
                    <a:pt x="1511819" y="411740"/>
                  </a:lnTo>
                  <a:lnTo>
                    <a:pt x="1508876" y="413139"/>
                  </a:lnTo>
                  <a:close/>
                </a:path>
                <a:path w="1517015" h="661035">
                  <a:moveTo>
                    <a:pt x="1421005" y="661018"/>
                  </a:moveTo>
                  <a:lnTo>
                    <a:pt x="1401941" y="661018"/>
                  </a:lnTo>
                  <a:lnTo>
                    <a:pt x="1386649" y="658083"/>
                  </a:lnTo>
                  <a:lnTo>
                    <a:pt x="1373906" y="650013"/>
                  </a:lnTo>
                  <a:lnTo>
                    <a:pt x="1364896" y="637907"/>
                  </a:lnTo>
                  <a:lnTo>
                    <a:pt x="1360805" y="622865"/>
                  </a:lnTo>
                  <a:lnTo>
                    <a:pt x="1343105" y="392479"/>
                  </a:lnTo>
                  <a:lnTo>
                    <a:pt x="1425624" y="392479"/>
                  </a:lnTo>
                  <a:lnTo>
                    <a:pt x="1425624" y="656394"/>
                  </a:lnTo>
                  <a:lnTo>
                    <a:pt x="1421005" y="661018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3077561" y="1459256"/>
            <a:ext cx="3870960" cy="661035"/>
            <a:chOff x="13077561" y="1459256"/>
            <a:chExt cx="3870960" cy="661035"/>
          </a:xfrm>
        </p:grpSpPr>
        <p:sp>
          <p:nvSpPr>
            <p:cNvPr id="7" name="object 7"/>
            <p:cNvSpPr/>
            <p:nvPr/>
          </p:nvSpPr>
          <p:spPr>
            <a:xfrm>
              <a:off x="13077561" y="1459256"/>
              <a:ext cx="2701290" cy="661035"/>
            </a:xfrm>
            <a:custGeom>
              <a:avLst/>
              <a:gdLst/>
              <a:ahLst/>
              <a:cxnLst/>
              <a:rect l="l" t="t" r="r" b="b"/>
              <a:pathLst>
                <a:path w="2701290" h="661035">
                  <a:moveTo>
                    <a:pt x="180885" y="144597"/>
                  </a:moveTo>
                  <a:lnTo>
                    <a:pt x="156795" y="139727"/>
                  </a:lnTo>
                  <a:lnTo>
                    <a:pt x="137123" y="126447"/>
                  </a:lnTo>
                  <a:lnTo>
                    <a:pt x="123860" y="106748"/>
                  </a:lnTo>
                  <a:lnTo>
                    <a:pt x="118996" y="82627"/>
                  </a:lnTo>
                  <a:lnTo>
                    <a:pt x="118996" y="61970"/>
                  </a:lnTo>
                  <a:lnTo>
                    <a:pt x="123860" y="37848"/>
                  </a:lnTo>
                  <a:lnTo>
                    <a:pt x="137123" y="18150"/>
                  </a:lnTo>
                  <a:lnTo>
                    <a:pt x="156795" y="4869"/>
                  </a:lnTo>
                  <a:lnTo>
                    <a:pt x="180885" y="0"/>
                  </a:lnTo>
                  <a:lnTo>
                    <a:pt x="204975" y="4869"/>
                  </a:lnTo>
                  <a:lnTo>
                    <a:pt x="224647" y="18150"/>
                  </a:lnTo>
                  <a:lnTo>
                    <a:pt x="237911" y="37848"/>
                  </a:lnTo>
                  <a:lnTo>
                    <a:pt x="242774" y="61970"/>
                  </a:lnTo>
                  <a:lnTo>
                    <a:pt x="242774" y="82627"/>
                  </a:lnTo>
                  <a:lnTo>
                    <a:pt x="237911" y="106748"/>
                  </a:lnTo>
                  <a:lnTo>
                    <a:pt x="224647" y="126447"/>
                  </a:lnTo>
                  <a:lnTo>
                    <a:pt x="204975" y="139727"/>
                  </a:lnTo>
                  <a:lnTo>
                    <a:pt x="180885" y="144597"/>
                  </a:lnTo>
                  <a:close/>
                </a:path>
                <a:path w="2701290" h="661035">
                  <a:moveTo>
                    <a:pt x="7387" y="413139"/>
                  </a:moveTo>
                  <a:lnTo>
                    <a:pt x="4149" y="411396"/>
                  </a:lnTo>
                  <a:lnTo>
                    <a:pt x="327" y="405597"/>
                  </a:lnTo>
                  <a:lnTo>
                    <a:pt x="0" y="401931"/>
                  </a:lnTo>
                  <a:lnTo>
                    <a:pt x="57108" y="268538"/>
                  </a:lnTo>
                  <a:lnTo>
                    <a:pt x="77613" y="217185"/>
                  </a:lnTo>
                  <a:lnTo>
                    <a:pt x="90128" y="195838"/>
                  </a:lnTo>
                  <a:lnTo>
                    <a:pt x="107970" y="179456"/>
                  </a:lnTo>
                  <a:lnTo>
                    <a:pt x="129789" y="168956"/>
                  </a:lnTo>
                  <a:lnTo>
                    <a:pt x="154232" y="165254"/>
                  </a:lnTo>
                  <a:lnTo>
                    <a:pt x="207539" y="165254"/>
                  </a:lnTo>
                  <a:lnTo>
                    <a:pt x="253800" y="179456"/>
                  </a:lnTo>
                  <a:lnTo>
                    <a:pt x="284157" y="217185"/>
                  </a:lnTo>
                  <a:lnTo>
                    <a:pt x="304663" y="268538"/>
                  </a:lnTo>
                  <a:lnTo>
                    <a:pt x="118996" y="268538"/>
                  </a:lnTo>
                  <a:lnTo>
                    <a:pt x="67835" y="388100"/>
                  </a:lnTo>
                  <a:lnTo>
                    <a:pt x="61481" y="398427"/>
                  </a:lnTo>
                  <a:lnTo>
                    <a:pt x="52609" y="406324"/>
                  </a:lnTo>
                  <a:lnTo>
                    <a:pt x="41860" y="411368"/>
                  </a:lnTo>
                  <a:lnTo>
                    <a:pt x="29876" y="413136"/>
                  </a:lnTo>
                  <a:lnTo>
                    <a:pt x="7387" y="413139"/>
                  </a:lnTo>
                  <a:close/>
                </a:path>
                <a:path w="2701290" h="661035">
                  <a:moveTo>
                    <a:pt x="294042" y="475108"/>
                  </a:moveTo>
                  <a:lnTo>
                    <a:pt x="290779" y="475106"/>
                  </a:lnTo>
                  <a:lnTo>
                    <a:pt x="67706" y="475106"/>
                  </a:lnTo>
                  <a:lnTo>
                    <a:pt x="64637" y="473563"/>
                  </a:lnTo>
                  <a:lnTo>
                    <a:pt x="60743" y="468321"/>
                  </a:lnTo>
                  <a:lnTo>
                    <a:pt x="60149" y="464932"/>
                  </a:lnTo>
                  <a:lnTo>
                    <a:pt x="118996" y="268538"/>
                  </a:lnTo>
                  <a:lnTo>
                    <a:pt x="242774" y="268538"/>
                  </a:lnTo>
                  <a:lnTo>
                    <a:pt x="301600" y="464932"/>
                  </a:lnTo>
                  <a:lnTo>
                    <a:pt x="301007" y="468321"/>
                  </a:lnTo>
                  <a:lnTo>
                    <a:pt x="297112" y="473563"/>
                  </a:lnTo>
                  <a:lnTo>
                    <a:pt x="294044" y="475106"/>
                  </a:lnTo>
                  <a:lnTo>
                    <a:pt x="99563" y="475106"/>
                  </a:lnTo>
                  <a:lnTo>
                    <a:pt x="294042" y="475108"/>
                  </a:lnTo>
                  <a:close/>
                </a:path>
                <a:path w="2701290" h="661035">
                  <a:moveTo>
                    <a:pt x="354363" y="413139"/>
                  </a:moveTo>
                  <a:lnTo>
                    <a:pt x="350894" y="413136"/>
                  </a:lnTo>
                  <a:lnTo>
                    <a:pt x="331873" y="413136"/>
                  </a:lnTo>
                  <a:lnTo>
                    <a:pt x="319901" y="411359"/>
                  </a:lnTo>
                  <a:lnTo>
                    <a:pt x="309165" y="406312"/>
                  </a:lnTo>
                  <a:lnTo>
                    <a:pt x="300303" y="398418"/>
                  </a:lnTo>
                  <a:lnTo>
                    <a:pt x="293956" y="388100"/>
                  </a:lnTo>
                  <a:lnTo>
                    <a:pt x="242774" y="268538"/>
                  </a:lnTo>
                  <a:lnTo>
                    <a:pt x="304663" y="268538"/>
                  </a:lnTo>
                  <a:lnTo>
                    <a:pt x="361750" y="401931"/>
                  </a:lnTo>
                  <a:lnTo>
                    <a:pt x="361423" y="405597"/>
                  </a:lnTo>
                  <a:lnTo>
                    <a:pt x="357601" y="411396"/>
                  </a:lnTo>
                  <a:lnTo>
                    <a:pt x="354363" y="413139"/>
                  </a:lnTo>
                  <a:close/>
                </a:path>
                <a:path w="2701290" h="661035">
                  <a:moveTo>
                    <a:pt x="117994" y="661023"/>
                  </a:moveTo>
                  <a:lnTo>
                    <a:pt x="113506" y="656862"/>
                  </a:lnTo>
                  <a:lnTo>
                    <a:pt x="99563" y="475106"/>
                  </a:lnTo>
                  <a:lnTo>
                    <a:pt x="172551" y="475106"/>
                  </a:lnTo>
                  <a:lnTo>
                    <a:pt x="166940" y="621295"/>
                  </a:lnTo>
                  <a:lnTo>
                    <a:pt x="141379" y="657933"/>
                  </a:lnTo>
                  <a:lnTo>
                    <a:pt x="117994" y="661023"/>
                  </a:lnTo>
                  <a:close/>
                </a:path>
                <a:path w="2701290" h="661035">
                  <a:moveTo>
                    <a:pt x="243756" y="661023"/>
                  </a:moveTo>
                  <a:lnTo>
                    <a:pt x="238359" y="661018"/>
                  </a:lnTo>
                  <a:lnTo>
                    <a:pt x="236049" y="661018"/>
                  </a:lnTo>
                  <a:lnTo>
                    <a:pt x="220371" y="657933"/>
                  </a:lnTo>
                  <a:lnTo>
                    <a:pt x="207435" y="649478"/>
                  </a:lnTo>
                  <a:lnTo>
                    <a:pt x="198496" y="636862"/>
                  </a:lnTo>
                  <a:lnTo>
                    <a:pt x="194810" y="621295"/>
                  </a:lnTo>
                  <a:lnTo>
                    <a:pt x="189220" y="475106"/>
                  </a:lnTo>
                  <a:lnTo>
                    <a:pt x="262187" y="475106"/>
                  </a:lnTo>
                  <a:lnTo>
                    <a:pt x="248243" y="656862"/>
                  </a:lnTo>
                  <a:lnTo>
                    <a:pt x="243756" y="661023"/>
                  </a:lnTo>
                  <a:close/>
                </a:path>
                <a:path w="2701290" h="661035">
                  <a:moveTo>
                    <a:pt x="570785" y="144597"/>
                  </a:moveTo>
                  <a:lnTo>
                    <a:pt x="546695" y="139727"/>
                  </a:lnTo>
                  <a:lnTo>
                    <a:pt x="527023" y="126447"/>
                  </a:lnTo>
                  <a:lnTo>
                    <a:pt x="513760" y="106748"/>
                  </a:lnTo>
                  <a:lnTo>
                    <a:pt x="508896" y="82627"/>
                  </a:lnTo>
                  <a:lnTo>
                    <a:pt x="508896" y="61970"/>
                  </a:lnTo>
                  <a:lnTo>
                    <a:pt x="513760" y="37848"/>
                  </a:lnTo>
                  <a:lnTo>
                    <a:pt x="527023" y="18150"/>
                  </a:lnTo>
                  <a:lnTo>
                    <a:pt x="546695" y="4869"/>
                  </a:lnTo>
                  <a:lnTo>
                    <a:pt x="570785" y="0"/>
                  </a:lnTo>
                  <a:lnTo>
                    <a:pt x="594875" y="4869"/>
                  </a:lnTo>
                  <a:lnTo>
                    <a:pt x="614547" y="18150"/>
                  </a:lnTo>
                  <a:lnTo>
                    <a:pt x="627810" y="37848"/>
                  </a:lnTo>
                  <a:lnTo>
                    <a:pt x="632674" y="61970"/>
                  </a:lnTo>
                  <a:lnTo>
                    <a:pt x="632674" y="82627"/>
                  </a:lnTo>
                  <a:lnTo>
                    <a:pt x="627810" y="106748"/>
                  </a:lnTo>
                  <a:lnTo>
                    <a:pt x="614547" y="126447"/>
                  </a:lnTo>
                  <a:lnTo>
                    <a:pt x="594875" y="139727"/>
                  </a:lnTo>
                  <a:lnTo>
                    <a:pt x="570785" y="144597"/>
                  </a:lnTo>
                  <a:close/>
                </a:path>
                <a:path w="2701290" h="661035">
                  <a:moveTo>
                    <a:pt x="397287" y="413139"/>
                  </a:moveTo>
                  <a:lnTo>
                    <a:pt x="394048" y="411396"/>
                  </a:lnTo>
                  <a:lnTo>
                    <a:pt x="390227" y="405597"/>
                  </a:lnTo>
                  <a:lnTo>
                    <a:pt x="389899" y="401931"/>
                  </a:lnTo>
                  <a:lnTo>
                    <a:pt x="447007" y="268538"/>
                  </a:lnTo>
                  <a:lnTo>
                    <a:pt x="467513" y="217185"/>
                  </a:lnTo>
                  <a:lnTo>
                    <a:pt x="480028" y="195838"/>
                  </a:lnTo>
                  <a:lnTo>
                    <a:pt x="497870" y="179456"/>
                  </a:lnTo>
                  <a:lnTo>
                    <a:pt x="519688" y="168956"/>
                  </a:lnTo>
                  <a:lnTo>
                    <a:pt x="544132" y="165254"/>
                  </a:lnTo>
                  <a:lnTo>
                    <a:pt x="597439" y="165254"/>
                  </a:lnTo>
                  <a:lnTo>
                    <a:pt x="643700" y="179456"/>
                  </a:lnTo>
                  <a:lnTo>
                    <a:pt x="674057" y="217185"/>
                  </a:lnTo>
                  <a:lnTo>
                    <a:pt x="694563" y="268538"/>
                  </a:lnTo>
                  <a:lnTo>
                    <a:pt x="508896" y="268538"/>
                  </a:lnTo>
                  <a:lnTo>
                    <a:pt x="457735" y="388100"/>
                  </a:lnTo>
                  <a:lnTo>
                    <a:pt x="451381" y="398427"/>
                  </a:lnTo>
                  <a:lnTo>
                    <a:pt x="442509" y="406324"/>
                  </a:lnTo>
                  <a:lnTo>
                    <a:pt x="431760" y="411368"/>
                  </a:lnTo>
                  <a:lnTo>
                    <a:pt x="419776" y="413136"/>
                  </a:lnTo>
                  <a:lnTo>
                    <a:pt x="397287" y="413139"/>
                  </a:lnTo>
                  <a:close/>
                </a:path>
                <a:path w="2701290" h="661035">
                  <a:moveTo>
                    <a:pt x="683942" y="475108"/>
                  </a:moveTo>
                  <a:lnTo>
                    <a:pt x="680679" y="475106"/>
                  </a:lnTo>
                  <a:lnTo>
                    <a:pt x="457606" y="475106"/>
                  </a:lnTo>
                  <a:lnTo>
                    <a:pt x="454537" y="473563"/>
                  </a:lnTo>
                  <a:lnTo>
                    <a:pt x="450643" y="468321"/>
                  </a:lnTo>
                  <a:lnTo>
                    <a:pt x="450049" y="464932"/>
                  </a:lnTo>
                  <a:lnTo>
                    <a:pt x="508896" y="268538"/>
                  </a:lnTo>
                  <a:lnTo>
                    <a:pt x="632674" y="268538"/>
                  </a:lnTo>
                  <a:lnTo>
                    <a:pt x="691500" y="464932"/>
                  </a:lnTo>
                  <a:lnTo>
                    <a:pt x="690906" y="468321"/>
                  </a:lnTo>
                  <a:lnTo>
                    <a:pt x="687012" y="473563"/>
                  </a:lnTo>
                  <a:lnTo>
                    <a:pt x="683944" y="475106"/>
                  </a:lnTo>
                  <a:lnTo>
                    <a:pt x="489463" y="475106"/>
                  </a:lnTo>
                  <a:lnTo>
                    <a:pt x="683942" y="475108"/>
                  </a:lnTo>
                  <a:close/>
                </a:path>
                <a:path w="2701290" h="661035">
                  <a:moveTo>
                    <a:pt x="744263" y="413139"/>
                  </a:moveTo>
                  <a:lnTo>
                    <a:pt x="740794" y="413136"/>
                  </a:lnTo>
                  <a:lnTo>
                    <a:pt x="721773" y="413136"/>
                  </a:lnTo>
                  <a:lnTo>
                    <a:pt x="709801" y="411359"/>
                  </a:lnTo>
                  <a:lnTo>
                    <a:pt x="699065" y="406312"/>
                  </a:lnTo>
                  <a:lnTo>
                    <a:pt x="690203" y="398418"/>
                  </a:lnTo>
                  <a:lnTo>
                    <a:pt x="683856" y="388100"/>
                  </a:lnTo>
                  <a:lnTo>
                    <a:pt x="632674" y="268538"/>
                  </a:lnTo>
                  <a:lnTo>
                    <a:pt x="694563" y="268538"/>
                  </a:lnTo>
                  <a:lnTo>
                    <a:pt x="751650" y="401931"/>
                  </a:lnTo>
                  <a:lnTo>
                    <a:pt x="751323" y="405597"/>
                  </a:lnTo>
                  <a:lnTo>
                    <a:pt x="747501" y="411396"/>
                  </a:lnTo>
                  <a:lnTo>
                    <a:pt x="744263" y="413139"/>
                  </a:lnTo>
                  <a:close/>
                </a:path>
                <a:path w="2701290" h="661035">
                  <a:moveTo>
                    <a:pt x="507894" y="661023"/>
                  </a:moveTo>
                  <a:lnTo>
                    <a:pt x="503406" y="656862"/>
                  </a:lnTo>
                  <a:lnTo>
                    <a:pt x="489463" y="475106"/>
                  </a:lnTo>
                  <a:lnTo>
                    <a:pt x="562451" y="475106"/>
                  </a:lnTo>
                  <a:lnTo>
                    <a:pt x="556839" y="621295"/>
                  </a:lnTo>
                  <a:lnTo>
                    <a:pt x="531278" y="657933"/>
                  </a:lnTo>
                  <a:lnTo>
                    <a:pt x="507894" y="661023"/>
                  </a:lnTo>
                  <a:close/>
                </a:path>
                <a:path w="2701290" h="661035">
                  <a:moveTo>
                    <a:pt x="633655" y="661023"/>
                  </a:moveTo>
                  <a:lnTo>
                    <a:pt x="628259" y="661018"/>
                  </a:lnTo>
                  <a:lnTo>
                    <a:pt x="625949" y="661018"/>
                  </a:lnTo>
                  <a:lnTo>
                    <a:pt x="610271" y="657933"/>
                  </a:lnTo>
                  <a:lnTo>
                    <a:pt x="597335" y="649478"/>
                  </a:lnTo>
                  <a:lnTo>
                    <a:pt x="588396" y="636862"/>
                  </a:lnTo>
                  <a:lnTo>
                    <a:pt x="584710" y="621295"/>
                  </a:lnTo>
                  <a:lnTo>
                    <a:pt x="579119" y="475106"/>
                  </a:lnTo>
                  <a:lnTo>
                    <a:pt x="652086" y="475106"/>
                  </a:lnTo>
                  <a:lnTo>
                    <a:pt x="638143" y="656862"/>
                  </a:lnTo>
                  <a:lnTo>
                    <a:pt x="633655" y="661023"/>
                  </a:lnTo>
                  <a:close/>
                </a:path>
                <a:path w="2701290" h="661035">
                  <a:moveTo>
                    <a:pt x="960685" y="144597"/>
                  </a:moveTo>
                  <a:lnTo>
                    <a:pt x="936595" y="139727"/>
                  </a:lnTo>
                  <a:lnTo>
                    <a:pt x="916923" y="126447"/>
                  </a:lnTo>
                  <a:lnTo>
                    <a:pt x="903660" y="106748"/>
                  </a:lnTo>
                  <a:lnTo>
                    <a:pt x="898796" y="82627"/>
                  </a:lnTo>
                  <a:lnTo>
                    <a:pt x="898796" y="61970"/>
                  </a:lnTo>
                  <a:lnTo>
                    <a:pt x="903660" y="37848"/>
                  </a:lnTo>
                  <a:lnTo>
                    <a:pt x="916923" y="18150"/>
                  </a:lnTo>
                  <a:lnTo>
                    <a:pt x="936595" y="4869"/>
                  </a:lnTo>
                  <a:lnTo>
                    <a:pt x="960685" y="0"/>
                  </a:lnTo>
                  <a:lnTo>
                    <a:pt x="984775" y="4869"/>
                  </a:lnTo>
                  <a:lnTo>
                    <a:pt x="1004447" y="18150"/>
                  </a:lnTo>
                  <a:lnTo>
                    <a:pt x="1017710" y="37848"/>
                  </a:lnTo>
                  <a:lnTo>
                    <a:pt x="1022574" y="61970"/>
                  </a:lnTo>
                  <a:lnTo>
                    <a:pt x="1022574" y="82627"/>
                  </a:lnTo>
                  <a:lnTo>
                    <a:pt x="1017710" y="106748"/>
                  </a:lnTo>
                  <a:lnTo>
                    <a:pt x="1004447" y="126447"/>
                  </a:lnTo>
                  <a:lnTo>
                    <a:pt x="984775" y="139727"/>
                  </a:lnTo>
                  <a:lnTo>
                    <a:pt x="960685" y="144597"/>
                  </a:lnTo>
                  <a:close/>
                </a:path>
                <a:path w="2701290" h="661035">
                  <a:moveTo>
                    <a:pt x="787187" y="413139"/>
                  </a:moveTo>
                  <a:lnTo>
                    <a:pt x="783948" y="411396"/>
                  </a:lnTo>
                  <a:lnTo>
                    <a:pt x="780127" y="405597"/>
                  </a:lnTo>
                  <a:lnTo>
                    <a:pt x="779799" y="401931"/>
                  </a:lnTo>
                  <a:lnTo>
                    <a:pt x="836907" y="268538"/>
                  </a:lnTo>
                  <a:lnTo>
                    <a:pt x="857413" y="217185"/>
                  </a:lnTo>
                  <a:lnTo>
                    <a:pt x="869928" y="195838"/>
                  </a:lnTo>
                  <a:lnTo>
                    <a:pt x="887770" y="179456"/>
                  </a:lnTo>
                  <a:lnTo>
                    <a:pt x="909588" y="168956"/>
                  </a:lnTo>
                  <a:lnTo>
                    <a:pt x="934031" y="165254"/>
                  </a:lnTo>
                  <a:lnTo>
                    <a:pt x="987338" y="165254"/>
                  </a:lnTo>
                  <a:lnTo>
                    <a:pt x="1033600" y="179456"/>
                  </a:lnTo>
                  <a:lnTo>
                    <a:pt x="1063957" y="217185"/>
                  </a:lnTo>
                  <a:lnTo>
                    <a:pt x="1084463" y="268538"/>
                  </a:lnTo>
                  <a:lnTo>
                    <a:pt x="898796" y="268538"/>
                  </a:lnTo>
                  <a:lnTo>
                    <a:pt x="847635" y="388100"/>
                  </a:lnTo>
                  <a:lnTo>
                    <a:pt x="841281" y="398427"/>
                  </a:lnTo>
                  <a:lnTo>
                    <a:pt x="832409" y="406324"/>
                  </a:lnTo>
                  <a:lnTo>
                    <a:pt x="821660" y="411368"/>
                  </a:lnTo>
                  <a:lnTo>
                    <a:pt x="809676" y="413136"/>
                  </a:lnTo>
                  <a:lnTo>
                    <a:pt x="787187" y="413139"/>
                  </a:lnTo>
                  <a:close/>
                </a:path>
                <a:path w="2701290" h="661035">
                  <a:moveTo>
                    <a:pt x="1073841" y="475108"/>
                  </a:moveTo>
                  <a:lnTo>
                    <a:pt x="1070579" y="475106"/>
                  </a:lnTo>
                  <a:lnTo>
                    <a:pt x="847505" y="475106"/>
                  </a:lnTo>
                  <a:lnTo>
                    <a:pt x="844437" y="473563"/>
                  </a:lnTo>
                  <a:lnTo>
                    <a:pt x="840543" y="468321"/>
                  </a:lnTo>
                  <a:lnTo>
                    <a:pt x="839949" y="464932"/>
                  </a:lnTo>
                  <a:lnTo>
                    <a:pt x="898796" y="268538"/>
                  </a:lnTo>
                  <a:lnTo>
                    <a:pt x="1022574" y="268538"/>
                  </a:lnTo>
                  <a:lnTo>
                    <a:pt x="1081400" y="464932"/>
                  </a:lnTo>
                  <a:lnTo>
                    <a:pt x="1080806" y="468321"/>
                  </a:lnTo>
                  <a:lnTo>
                    <a:pt x="1076912" y="473563"/>
                  </a:lnTo>
                  <a:lnTo>
                    <a:pt x="1073844" y="475106"/>
                  </a:lnTo>
                  <a:lnTo>
                    <a:pt x="879363" y="475106"/>
                  </a:lnTo>
                  <a:lnTo>
                    <a:pt x="1073841" y="475108"/>
                  </a:lnTo>
                  <a:close/>
                </a:path>
                <a:path w="2701290" h="661035">
                  <a:moveTo>
                    <a:pt x="1134163" y="413139"/>
                  </a:moveTo>
                  <a:lnTo>
                    <a:pt x="1130694" y="413136"/>
                  </a:lnTo>
                  <a:lnTo>
                    <a:pt x="1111673" y="413136"/>
                  </a:lnTo>
                  <a:lnTo>
                    <a:pt x="1099701" y="411359"/>
                  </a:lnTo>
                  <a:lnTo>
                    <a:pt x="1088964" y="406312"/>
                  </a:lnTo>
                  <a:lnTo>
                    <a:pt x="1080103" y="398418"/>
                  </a:lnTo>
                  <a:lnTo>
                    <a:pt x="1073756" y="388100"/>
                  </a:lnTo>
                  <a:lnTo>
                    <a:pt x="1022574" y="268538"/>
                  </a:lnTo>
                  <a:lnTo>
                    <a:pt x="1084463" y="268538"/>
                  </a:lnTo>
                  <a:lnTo>
                    <a:pt x="1141550" y="401931"/>
                  </a:lnTo>
                  <a:lnTo>
                    <a:pt x="1141223" y="405597"/>
                  </a:lnTo>
                  <a:lnTo>
                    <a:pt x="1137401" y="411396"/>
                  </a:lnTo>
                  <a:lnTo>
                    <a:pt x="1134163" y="413139"/>
                  </a:lnTo>
                  <a:close/>
                </a:path>
                <a:path w="2701290" h="661035">
                  <a:moveTo>
                    <a:pt x="897794" y="661023"/>
                  </a:moveTo>
                  <a:lnTo>
                    <a:pt x="893306" y="656862"/>
                  </a:lnTo>
                  <a:lnTo>
                    <a:pt x="879363" y="475106"/>
                  </a:lnTo>
                  <a:lnTo>
                    <a:pt x="952351" y="475106"/>
                  </a:lnTo>
                  <a:lnTo>
                    <a:pt x="946739" y="621295"/>
                  </a:lnTo>
                  <a:lnTo>
                    <a:pt x="921178" y="657933"/>
                  </a:lnTo>
                  <a:lnTo>
                    <a:pt x="897794" y="661023"/>
                  </a:lnTo>
                  <a:close/>
                </a:path>
                <a:path w="2701290" h="661035">
                  <a:moveTo>
                    <a:pt x="1023555" y="661023"/>
                  </a:moveTo>
                  <a:lnTo>
                    <a:pt x="1018159" y="661018"/>
                  </a:lnTo>
                  <a:lnTo>
                    <a:pt x="1015849" y="661018"/>
                  </a:lnTo>
                  <a:lnTo>
                    <a:pt x="1000171" y="657933"/>
                  </a:lnTo>
                  <a:lnTo>
                    <a:pt x="987235" y="649478"/>
                  </a:lnTo>
                  <a:lnTo>
                    <a:pt x="978296" y="636862"/>
                  </a:lnTo>
                  <a:lnTo>
                    <a:pt x="974610" y="621295"/>
                  </a:lnTo>
                  <a:lnTo>
                    <a:pt x="969019" y="475106"/>
                  </a:lnTo>
                  <a:lnTo>
                    <a:pt x="1041986" y="475106"/>
                  </a:lnTo>
                  <a:lnTo>
                    <a:pt x="1028043" y="656862"/>
                  </a:lnTo>
                  <a:lnTo>
                    <a:pt x="1023555" y="661023"/>
                  </a:lnTo>
                  <a:close/>
                </a:path>
                <a:path w="2701290" h="661035">
                  <a:moveTo>
                    <a:pt x="1350585" y="144597"/>
                  </a:moveTo>
                  <a:lnTo>
                    <a:pt x="1326495" y="139727"/>
                  </a:lnTo>
                  <a:lnTo>
                    <a:pt x="1306823" y="126447"/>
                  </a:lnTo>
                  <a:lnTo>
                    <a:pt x="1293559" y="106748"/>
                  </a:lnTo>
                  <a:lnTo>
                    <a:pt x="1288696" y="82627"/>
                  </a:lnTo>
                  <a:lnTo>
                    <a:pt x="1288696" y="61970"/>
                  </a:lnTo>
                  <a:lnTo>
                    <a:pt x="1293559" y="37848"/>
                  </a:lnTo>
                  <a:lnTo>
                    <a:pt x="1306823" y="18150"/>
                  </a:lnTo>
                  <a:lnTo>
                    <a:pt x="1326495" y="4869"/>
                  </a:lnTo>
                  <a:lnTo>
                    <a:pt x="1350585" y="0"/>
                  </a:lnTo>
                  <a:lnTo>
                    <a:pt x="1374675" y="4869"/>
                  </a:lnTo>
                  <a:lnTo>
                    <a:pt x="1394347" y="18150"/>
                  </a:lnTo>
                  <a:lnTo>
                    <a:pt x="1407610" y="37848"/>
                  </a:lnTo>
                  <a:lnTo>
                    <a:pt x="1412474" y="61970"/>
                  </a:lnTo>
                  <a:lnTo>
                    <a:pt x="1412474" y="82627"/>
                  </a:lnTo>
                  <a:lnTo>
                    <a:pt x="1407610" y="106748"/>
                  </a:lnTo>
                  <a:lnTo>
                    <a:pt x="1394347" y="126447"/>
                  </a:lnTo>
                  <a:lnTo>
                    <a:pt x="1374675" y="139727"/>
                  </a:lnTo>
                  <a:lnTo>
                    <a:pt x="1350585" y="144597"/>
                  </a:lnTo>
                  <a:close/>
                </a:path>
                <a:path w="2701290" h="661035">
                  <a:moveTo>
                    <a:pt x="1177086" y="413139"/>
                  </a:moveTo>
                  <a:lnTo>
                    <a:pt x="1173848" y="411396"/>
                  </a:lnTo>
                  <a:lnTo>
                    <a:pt x="1170026" y="405597"/>
                  </a:lnTo>
                  <a:lnTo>
                    <a:pt x="1169699" y="401931"/>
                  </a:lnTo>
                  <a:lnTo>
                    <a:pt x="1226807" y="268538"/>
                  </a:lnTo>
                  <a:lnTo>
                    <a:pt x="1247313" y="217185"/>
                  </a:lnTo>
                  <a:lnTo>
                    <a:pt x="1259828" y="195838"/>
                  </a:lnTo>
                  <a:lnTo>
                    <a:pt x="1277670" y="179456"/>
                  </a:lnTo>
                  <a:lnTo>
                    <a:pt x="1299488" y="168956"/>
                  </a:lnTo>
                  <a:lnTo>
                    <a:pt x="1323931" y="165254"/>
                  </a:lnTo>
                  <a:lnTo>
                    <a:pt x="1377238" y="165254"/>
                  </a:lnTo>
                  <a:lnTo>
                    <a:pt x="1423500" y="179456"/>
                  </a:lnTo>
                  <a:lnTo>
                    <a:pt x="1453857" y="217185"/>
                  </a:lnTo>
                  <a:lnTo>
                    <a:pt x="1474362" y="268538"/>
                  </a:lnTo>
                  <a:lnTo>
                    <a:pt x="1288696" y="268538"/>
                  </a:lnTo>
                  <a:lnTo>
                    <a:pt x="1237534" y="388100"/>
                  </a:lnTo>
                  <a:lnTo>
                    <a:pt x="1231181" y="398427"/>
                  </a:lnTo>
                  <a:lnTo>
                    <a:pt x="1222309" y="406324"/>
                  </a:lnTo>
                  <a:lnTo>
                    <a:pt x="1211560" y="411368"/>
                  </a:lnTo>
                  <a:lnTo>
                    <a:pt x="1199576" y="413136"/>
                  </a:lnTo>
                  <a:lnTo>
                    <a:pt x="1177086" y="413139"/>
                  </a:lnTo>
                  <a:close/>
                </a:path>
                <a:path w="2701290" h="661035">
                  <a:moveTo>
                    <a:pt x="1463741" y="475108"/>
                  </a:moveTo>
                  <a:lnTo>
                    <a:pt x="1460479" y="475106"/>
                  </a:lnTo>
                  <a:lnTo>
                    <a:pt x="1237405" y="475106"/>
                  </a:lnTo>
                  <a:lnTo>
                    <a:pt x="1234337" y="473563"/>
                  </a:lnTo>
                  <a:lnTo>
                    <a:pt x="1230443" y="468321"/>
                  </a:lnTo>
                  <a:lnTo>
                    <a:pt x="1229849" y="464932"/>
                  </a:lnTo>
                  <a:lnTo>
                    <a:pt x="1288696" y="268538"/>
                  </a:lnTo>
                  <a:lnTo>
                    <a:pt x="1412474" y="268538"/>
                  </a:lnTo>
                  <a:lnTo>
                    <a:pt x="1471300" y="464932"/>
                  </a:lnTo>
                  <a:lnTo>
                    <a:pt x="1470706" y="468321"/>
                  </a:lnTo>
                  <a:lnTo>
                    <a:pt x="1466812" y="473563"/>
                  </a:lnTo>
                  <a:lnTo>
                    <a:pt x="1463744" y="475106"/>
                  </a:lnTo>
                  <a:lnTo>
                    <a:pt x="1269263" y="475106"/>
                  </a:lnTo>
                  <a:lnTo>
                    <a:pt x="1463741" y="475108"/>
                  </a:lnTo>
                  <a:close/>
                </a:path>
                <a:path w="2701290" h="661035">
                  <a:moveTo>
                    <a:pt x="1524063" y="413139"/>
                  </a:moveTo>
                  <a:lnTo>
                    <a:pt x="1520593" y="413136"/>
                  </a:lnTo>
                  <a:lnTo>
                    <a:pt x="1501573" y="413136"/>
                  </a:lnTo>
                  <a:lnTo>
                    <a:pt x="1489601" y="411359"/>
                  </a:lnTo>
                  <a:lnTo>
                    <a:pt x="1478864" y="406312"/>
                  </a:lnTo>
                  <a:lnTo>
                    <a:pt x="1470003" y="398418"/>
                  </a:lnTo>
                  <a:lnTo>
                    <a:pt x="1463656" y="388100"/>
                  </a:lnTo>
                  <a:lnTo>
                    <a:pt x="1412474" y="268538"/>
                  </a:lnTo>
                  <a:lnTo>
                    <a:pt x="1474362" y="268538"/>
                  </a:lnTo>
                  <a:lnTo>
                    <a:pt x="1531450" y="401931"/>
                  </a:lnTo>
                  <a:lnTo>
                    <a:pt x="1531122" y="405597"/>
                  </a:lnTo>
                  <a:lnTo>
                    <a:pt x="1527301" y="411396"/>
                  </a:lnTo>
                  <a:lnTo>
                    <a:pt x="1524063" y="413139"/>
                  </a:lnTo>
                  <a:close/>
                </a:path>
                <a:path w="2701290" h="661035">
                  <a:moveTo>
                    <a:pt x="1287694" y="661023"/>
                  </a:moveTo>
                  <a:lnTo>
                    <a:pt x="1283206" y="656862"/>
                  </a:lnTo>
                  <a:lnTo>
                    <a:pt x="1269263" y="475106"/>
                  </a:lnTo>
                  <a:lnTo>
                    <a:pt x="1342250" y="475106"/>
                  </a:lnTo>
                  <a:lnTo>
                    <a:pt x="1336639" y="621295"/>
                  </a:lnTo>
                  <a:lnTo>
                    <a:pt x="1311078" y="657933"/>
                  </a:lnTo>
                  <a:lnTo>
                    <a:pt x="1287694" y="661023"/>
                  </a:lnTo>
                  <a:close/>
                </a:path>
                <a:path w="2701290" h="661035">
                  <a:moveTo>
                    <a:pt x="1413455" y="661023"/>
                  </a:moveTo>
                  <a:lnTo>
                    <a:pt x="1408059" y="661018"/>
                  </a:lnTo>
                  <a:lnTo>
                    <a:pt x="1405748" y="661018"/>
                  </a:lnTo>
                  <a:lnTo>
                    <a:pt x="1390071" y="657933"/>
                  </a:lnTo>
                  <a:lnTo>
                    <a:pt x="1377134" y="649478"/>
                  </a:lnTo>
                  <a:lnTo>
                    <a:pt x="1368195" y="636862"/>
                  </a:lnTo>
                  <a:lnTo>
                    <a:pt x="1364510" y="621295"/>
                  </a:lnTo>
                  <a:lnTo>
                    <a:pt x="1358919" y="475106"/>
                  </a:lnTo>
                  <a:lnTo>
                    <a:pt x="1431886" y="475106"/>
                  </a:lnTo>
                  <a:lnTo>
                    <a:pt x="1417943" y="656862"/>
                  </a:lnTo>
                  <a:lnTo>
                    <a:pt x="1413455" y="661023"/>
                  </a:lnTo>
                  <a:close/>
                </a:path>
                <a:path w="2701290" h="661035">
                  <a:moveTo>
                    <a:pt x="1740485" y="144597"/>
                  </a:moveTo>
                  <a:lnTo>
                    <a:pt x="1716395" y="139727"/>
                  </a:lnTo>
                  <a:lnTo>
                    <a:pt x="1696723" y="126447"/>
                  </a:lnTo>
                  <a:lnTo>
                    <a:pt x="1683459" y="106748"/>
                  </a:lnTo>
                  <a:lnTo>
                    <a:pt x="1678596" y="82627"/>
                  </a:lnTo>
                  <a:lnTo>
                    <a:pt x="1678596" y="61970"/>
                  </a:lnTo>
                  <a:lnTo>
                    <a:pt x="1683459" y="37848"/>
                  </a:lnTo>
                  <a:lnTo>
                    <a:pt x="1696723" y="18150"/>
                  </a:lnTo>
                  <a:lnTo>
                    <a:pt x="1716395" y="4869"/>
                  </a:lnTo>
                  <a:lnTo>
                    <a:pt x="1740485" y="0"/>
                  </a:lnTo>
                  <a:lnTo>
                    <a:pt x="1764574" y="4869"/>
                  </a:lnTo>
                  <a:lnTo>
                    <a:pt x="1784247" y="18150"/>
                  </a:lnTo>
                  <a:lnTo>
                    <a:pt x="1797510" y="37848"/>
                  </a:lnTo>
                  <a:lnTo>
                    <a:pt x="1802373" y="61970"/>
                  </a:lnTo>
                  <a:lnTo>
                    <a:pt x="1802373" y="82627"/>
                  </a:lnTo>
                  <a:lnTo>
                    <a:pt x="1797510" y="106748"/>
                  </a:lnTo>
                  <a:lnTo>
                    <a:pt x="1784247" y="126447"/>
                  </a:lnTo>
                  <a:lnTo>
                    <a:pt x="1764574" y="139727"/>
                  </a:lnTo>
                  <a:lnTo>
                    <a:pt x="1740485" y="144597"/>
                  </a:lnTo>
                  <a:close/>
                </a:path>
                <a:path w="2701290" h="661035">
                  <a:moveTo>
                    <a:pt x="1566986" y="413139"/>
                  </a:moveTo>
                  <a:lnTo>
                    <a:pt x="1563748" y="411396"/>
                  </a:lnTo>
                  <a:lnTo>
                    <a:pt x="1559926" y="405597"/>
                  </a:lnTo>
                  <a:lnTo>
                    <a:pt x="1559599" y="401931"/>
                  </a:lnTo>
                  <a:lnTo>
                    <a:pt x="1616707" y="268538"/>
                  </a:lnTo>
                  <a:lnTo>
                    <a:pt x="1637213" y="217185"/>
                  </a:lnTo>
                  <a:lnTo>
                    <a:pt x="1649728" y="195838"/>
                  </a:lnTo>
                  <a:lnTo>
                    <a:pt x="1667570" y="179456"/>
                  </a:lnTo>
                  <a:lnTo>
                    <a:pt x="1689388" y="168956"/>
                  </a:lnTo>
                  <a:lnTo>
                    <a:pt x="1713831" y="165254"/>
                  </a:lnTo>
                  <a:lnTo>
                    <a:pt x="1767138" y="165254"/>
                  </a:lnTo>
                  <a:lnTo>
                    <a:pt x="1813399" y="179456"/>
                  </a:lnTo>
                  <a:lnTo>
                    <a:pt x="1843756" y="217185"/>
                  </a:lnTo>
                  <a:lnTo>
                    <a:pt x="1864262" y="268538"/>
                  </a:lnTo>
                  <a:lnTo>
                    <a:pt x="1678596" y="268538"/>
                  </a:lnTo>
                  <a:lnTo>
                    <a:pt x="1627434" y="388100"/>
                  </a:lnTo>
                  <a:lnTo>
                    <a:pt x="1621080" y="398427"/>
                  </a:lnTo>
                  <a:lnTo>
                    <a:pt x="1612208" y="406324"/>
                  </a:lnTo>
                  <a:lnTo>
                    <a:pt x="1601460" y="411368"/>
                  </a:lnTo>
                  <a:lnTo>
                    <a:pt x="1589476" y="413136"/>
                  </a:lnTo>
                  <a:lnTo>
                    <a:pt x="1566986" y="413139"/>
                  </a:lnTo>
                  <a:close/>
                </a:path>
                <a:path w="2701290" h="661035">
                  <a:moveTo>
                    <a:pt x="1853641" y="475108"/>
                  </a:moveTo>
                  <a:lnTo>
                    <a:pt x="1850379" y="475106"/>
                  </a:lnTo>
                  <a:lnTo>
                    <a:pt x="1627305" y="475106"/>
                  </a:lnTo>
                  <a:lnTo>
                    <a:pt x="1624237" y="473563"/>
                  </a:lnTo>
                  <a:lnTo>
                    <a:pt x="1620343" y="468321"/>
                  </a:lnTo>
                  <a:lnTo>
                    <a:pt x="1619749" y="464932"/>
                  </a:lnTo>
                  <a:lnTo>
                    <a:pt x="1678596" y="268538"/>
                  </a:lnTo>
                  <a:lnTo>
                    <a:pt x="1802373" y="268538"/>
                  </a:lnTo>
                  <a:lnTo>
                    <a:pt x="1861200" y="464932"/>
                  </a:lnTo>
                  <a:lnTo>
                    <a:pt x="1860606" y="468321"/>
                  </a:lnTo>
                  <a:lnTo>
                    <a:pt x="1856712" y="473563"/>
                  </a:lnTo>
                  <a:lnTo>
                    <a:pt x="1853643" y="475106"/>
                  </a:lnTo>
                  <a:lnTo>
                    <a:pt x="1659163" y="475106"/>
                  </a:lnTo>
                  <a:lnTo>
                    <a:pt x="1853641" y="475108"/>
                  </a:lnTo>
                  <a:close/>
                </a:path>
                <a:path w="2701290" h="661035">
                  <a:moveTo>
                    <a:pt x="1913962" y="413139"/>
                  </a:moveTo>
                  <a:lnTo>
                    <a:pt x="1910493" y="413136"/>
                  </a:lnTo>
                  <a:lnTo>
                    <a:pt x="1891473" y="413136"/>
                  </a:lnTo>
                  <a:lnTo>
                    <a:pt x="1879501" y="411359"/>
                  </a:lnTo>
                  <a:lnTo>
                    <a:pt x="1868764" y="406312"/>
                  </a:lnTo>
                  <a:lnTo>
                    <a:pt x="1859902" y="398418"/>
                  </a:lnTo>
                  <a:lnTo>
                    <a:pt x="1853556" y="388100"/>
                  </a:lnTo>
                  <a:lnTo>
                    <a:pt x="1802373" y="268538"/>
                  </a:lnTo>
                  <a:lnTo>
                    <a:pt x="1864262" y="268538"/>
                  </a:lnTo>
                  <a:lnTo>
                    <a:pt x="1921350" y="401931"/>
                  </a:lnTo>
                  <a:lnTo>
                    <a:pt x="1921022" y="405597"/>
                  </a:lnTo>
                  <a:lnTo>
                    <a:pt x="1917201" y="411396"/>
                  </a:lnTo>
                  <a:lnTo>
                    <a:pt x="1913962" y="413139"/>
                  </a:lnTo>
                  <a:close/>
                </a:path>
                <a:path w="2701290" h="661035">
                  <a:moveTo>
                    <a:pt x="1677594" y="661023"/>
                  </a:moveTo>
                  <a:lnTo>
                    <a:pt x="1673106" y="656862"/>
                  </a:lnTo>
                  <a:lnTo>
                    <a:pt x="1659163" y="475106"/>
                  </a:lnTo>
                  <a:lnTo>
                    <a:pt x="1732150" y="475106"/>
                  </a:lnTo>
                  <a:lnTo>
                    <a:pt x="1726539" y="621295"/>
                  </a:lnTo>
                  <a:lnTo>
                    <a:pt x="1700978" y="657933"/>
                  </a:lnTo>
                  <a:lnTo>
                    <a:pt x="1677594" y="661023"/>
                  </a:lnTo>
                  <a:close/>
                </a:path>
                <a:path w="2701290" h="661035">
                  <a:moveTo>
                    <a:pt x="1803355" y="661023"/>
                  </a:moveTo>
                  <a:lnTo>
                    <a:pt x="1797959" y="661018"/>
                  </a:lnTo>
                  <a:lnTo>
                    <a:pt x="1795648" y="661018"/>
                  </a:lnTo>
                  <a:lnTo>
                    <a:pt x="1779971" y="657933"/>
                  </a:lnTo>
                  <a:lnTo>
                    <a:pt x="1767034" y="649478"/>
                  </a:lnTo>
                  <a:lnTo>
                    <a:pt x="1758095" y="636862"/>
                  </a:lnTo>
                  <a:lnTo>
                    <a:pt x="1754410" y="621295"/>
                  </a:lnTo>
                  <a:lnTo>
                    <a:pt x="1748819" y="475106"/>
                  </a:lnTo>
                  <a:lnTo>
                    <a:pt x="1821786" y="475106"/>
                  </a:lnTo>
                  <a:lnTo>
                    <a:pt x="1807843" y="656862"/>
                  </a:lnTo>
                  <a:lnTo>
                    <a:pt x="1803355" y="661023"/>
                  </a:lnTo>
                  <a:close/>
                </a:path>
                <a:path w="2701290" h="661035">
                  <a:moveTo>
                    <a:pt x="2130384" y="144597"/>
                  </a:moveTo>
                  <a:lnTo>
                    <a:pt x="2106294" y="139727"/>
                  </a:lnTo>
                  <a:lnTo>
                    <a:pt x="2086622" y="126447"/>
                  </a:lnTo>
                  <a:lnTo>
                    <a:pt x="2073359" y="106748"/>
                  </a:lnTo>
                  <a:lnTo>
                    <a:pt x="2068495" y="82627"/>
                  </a:lnTo>
                  <a:lnTo>
                    <a:pt x="2068495" y="61970"/>
                  </a:lnTo>
                  <a:lnTo>
                    <a:pt x="2073359" y="37848"/>
                  </a:lnTo>
                  <a:lnTo>
                    <a:pt x="2086622" y="18150"/>
                  </a:lnTo>
                  <a:lnTo>
                    <a:pt x="2106294" y="4869"/>
                  </a:lnTo>
                  <a:lnTo>
                    <a:pt x="2130384" y="0"/>
                  </a:lnTo>
                  <a:lnTo>
                    <a:pt x="2154474" y="4869"/>
                  </a:lnTo>
                  <a:lnTo>
                    <a:pt x="2174147" y="18150"/>
                  </a:lnTo>
                  <a:lnTo>
                    <a:pt x="2187410" y="37848"/>
                  </a:lnTo>
                  <a:lnTo>
                    <a:pt x="2192273" y="61970"/>
                  </a:lnTo>
                  <a:lnTo>
                    <a:pt x="2192273" y="82627"/>
                  </a:lnTo>
                  <a:lnTo>
                    <a:pt x="2187410" y="106748"/>
                  </a:lnTo>
                  <a:lnTo>
                    <a:pt x="2174147" y="126447"/>
                  </a:lnTo>
                  <a:lnTo>
                    <a:pt x="2154474" y="139727"/>
                  </a:lnTo>
                  <a:lnTo>
                    <a:pt x="2130384" y="144597"/>
                  </a:lnTo>
                  <a:close/>
                </a:path>
                <a:path w="2701290" h="661035">
                  <a:moveTo>
                    <a:pt x="1956886" y="413139"/>
                  </a:moveTo>
                  <a:lnTo>
                    <a:pt x="1953648" y="411396"/>
                  </a:lnTo>
                  <a:lnTo>
                    <a:pt x="1949826" y="405597"/>
                  </a:lnTo>
                  <a:lnTo>
                    <a:pt x="1949499" y="401931"/>
                  </a:lnTo>
                  <a:lnTo>
                    <a:pt x="2006607" y="268538"/>
                  </a:lnTo>
                  <a:lnTo>
                    <a:pt x="2027113" y="217185"/>
                  </a:lnTo>
                  <a:lnTo>
                    <a:pt x="2039627" y="195838"/>
                  </a:lnTo>
                  <a:lnTo>
                    <a:pt x="2057469" y="179456"/>
                  </a:lnTo>
                  <a:lnTo>
                    <a:pt x="2079288" y="168956"/>
                  </a:lnTo>
                  <a:lnTo>
                    <a:pt x="2103731" y="165254"/>
                  </a:lnTo>
                  <a:lnTo>
                    <a:pt x="2157038" y="165254"/>
                  </a:lnTo>
                  <a:lnTo>
                    <a:pt x="2203299" y="179456"/>
                  </a:lnTo>
                  <a:lnTo>
                    <a:pt x="2233656" y="217185"/>
                  </a:lnTo>
                  <a:lnTo>
                    <a:pt x="2254162" y="268538"/>
                  </a:lnTo>
                  <a:lnTo>
                    <a:pt x="2068495" y="268538"/>
                  </a:lnTo>
                  <a:lnTo>
                    <a:pt x="2017334" y="388100"/>
                  </a:lnTo>
                  <a:lnTo>
                    <a:pt x="2010980" y="398427"/>
                  </a:lnTo>
                  <a:lnTo>
                    <a:pt x="2002108" y="406324"/>
                  </a:lnTo>
                  <a:lnTo>
                    <a:pt x="1991359" y="411368"/>
                  </a:lnTo>
                  <a:lnTo>
                    <a:pt x="1979375" y="413136"/>
                  </a:lnTo>
                  <a:lnTo>
                    <a:pt x="1956886" y="413139"/>
                  </a:lnTo>
                  <a:close/>
                </a:path>
                <a:path w="2701290" h="661035">
                  <a:moveTo>
                    <a:pt x="2243541" y="475108"/>
                  </a:moveTo>
                  <a:lnTo>
                    <a:pt x="2240278" y="475106"/>
                  </a:lnTo>
                  <a:lnTo>
                    <a:pt x="2017205" y="475106"/>
                  </a:lnTo>
                  <a:lnTo>
                    <a:pt x="2014137" y="473563"/>
                  </a:lnTo>
                  <a:lnTo>
                    <a:pt x="2010242" y="468321"/>
                  </a:lnTo>
                  <a:lnTo>
                    <a:pt x="2009649" y="464932"/>
                  </a:lnTo>
                  <a:lnTo>
                    <a:pt x="2068495" y="268538"/>
                  </a:lnTo>
                  <a:lnTo>
                    <a:pt x="2192273" y="268538"/>
                  </a:lnTo>
                  <a:lnTo>
                    <a:pt x="2251100" y="464932"/>
                  </a:lnTo>
                  <a:lnTo>
                    <a:pt x="2250506" y="468321"/>
                  </a:lnTo>
                  <a:lnTo>
                    <a:pt x="2246612" y="473563"/>
                  </a:lnTo>
                  <a:lnTo>
                    <a:pt x="2243543" y="475106"/>
                  </a:lnTo>
                  <a:lnTo>
                    <a:pt x="2049062" y="475106"/>
                  </a:lnTo>
                  <a:lnTo>
                    <a:pt x="2243541" y="475108"/>
                  </a:lnTo>
                  <a:close/>
                </a:path>
                <a:path w="2701290" h="661035">
                  <a:moveTo>
                    <a:pt x="2303862" y="413139"/>
                  </a:moveTo>
                  <a:lnTo>
                    <a:pt x="2300393" y="413136"/>
                  </a:lnTo>
                  <a:lnTo>
                    <a:pt x="2281373" y="413136"/>
                  </a:lnTo>
                  <a:lnTo>
                    <a:pt x="2269401" y="411359"/>
                  </a:lnTo>
                  <a:lnTo>
                    <a:pt x="2258664" y="406312"/>
                  </a:lnTo>
                  <a:lnTo>
                    <a:pt x="2249802" y="398418"/>
                  </a:lnTo>
                  <a:lnTo>
                    <a:pt x="2243455" y="388100"/>
                  </a:lnTo>
                  <a:lnTo>
                    <a:pt x="2192273" y="268538"/>
                  </a:lnTo>
                  <a:lnTo>
                    <a:pt x="2254162" y="268538"/>
                  </a:lnTo>
                  <a:lnTo>
                    <a:pt x="2311250" y="401931"/>
                  </a:lnTo>
                  <a:lnTo>
                    <a:pt x="2310922" y="405597"/>
                  </a:lnTo>
                  <a:lnTo>
                    <a:pt x="2307100" y="411396"/>
                  </a:lnTo>
                  <a:lnTo>
                    <a:pt x="2303862" y="413139"/>
                  </a:lnTo>
                  <a:close/>
                </a:path>
                <a:path w="2701290" h="661035">
                  <a:moveTo>
                    <a:pt x="2067493" y="661023"/>
                  </a:moveTo>
                  <a:lnTo>
                    <a:pt x="2063005" y="656862"/>
                  </a:lnTo>
                  <a:lnTo>
                    <a:pt x="2049062" y="475106"/>
                  </a:lnTo>
                  <a:lnTo>
                    <a:pt x="2122050" y="475106"/>
                  </a:lnTo>
                  <a:lnTo>
                    <a:pt x="2116439" y="621295"/>
                  </a:lnTo>
                  <a:lnTo>
                    <a:pt x="2090878" y="657933"/>
                  </a:lnTo>
                  <a:lnTo>
                    <a:pt x="2067493" y="661023"/>
                  </a:lnTo>
                  <a:close/>
                </a:path>
                <a:path w="2701290" h="661035">
                  <a:moveTo>
                    <a:pt x="2193255" y="661023"/>
                  </a:moveTo>
                  <a:lnTo>
                    <a:pt x="2187859" y="661018"/>
                  </a:lnTo>
                  <a:lnTo>
                    <a:pt x="2185548" y="661018"/>
                  </a:lnTo>
                  <a:lnTo>
                    <a:pt x="2169870" y="657933"/>
                  </a:lnTo>
                  <a:lnTo>
                    <a:pt x="2156934" y="649478"/>
                  </a:lnTo>
                  <a:lnTo>
                    <a:pt x="2147995" y="636862"/>
                  </a:lnTo>
                  <a:lnTo>
                    <a:pt x="2144309" y="621295"/>
                  </a:lnTo>
                  <a:lnTo>
                    <a:pt x="2138719" y="475106"/>
                  </a:lnTo>
                  <a:lnTo>
                    <a:pt x="2211686" y="475106"/>
                  </a:lnTo>
                  <a:lnTo>
                    <a:pt x="2197743" y="656862"/>
                  </a:lnTo>
                  <a:lnTo>
                    <a:pt x="2193255" y="661023"/>
                  </a:lnTo>
                  <a:close/>
                </a:path>
                <a:path w="2701290" h="661035">
                  <a:moveTo>
                    <a:pt x="2520284" y="144597"/>
                  </a:moveTo>
                  <a:lnTo>
                    <a:pt x="2496194" y="139727"/>
                  </a:lnTo>
                  <a:lnTo>
                    <a:pt x="2476522" y="126447"/>
                  </a:lnTo>
                  <a:lnTo>
                    <a:pt x="2463259" y="106748"/>
                  </a:lnTo>
                  <a:lnTo>
                    <a:pt x="2458395" y="82627"/>
                  </a:lnTo>
                  <a:lnTo>
                    <a:pt x="2458395" y="61970"/>
                  </a:lnTo>
                  <a:lnTo>
                    <a:pt x="2463259" y="37848"/>
                  </a:lnTo>
                  <a:lnTo>
                    <a:pt x="2476522" y="18150"/>
                  </a:lnTo>
                  <a:lnTo>
                    <a:pt x="2496194" y="4869"/>
                  </a:lnTo>
                  <a:lnTo>
                    <a:pt x="2520284" y="0"/>
                  </a:lnTo>
                  <a:lnTo>
                    <a:pt x="2544374" y="4869"/>
                  </a:lnTo>
                  <a:lnTo>
                    <a:pt x="2564046" y="18150"/>
                  </a:lnTo>
                  <a:lnTo>
                    <a:pt x="2577310" y="37848"/>
                  </a:lnTo>
                  <a:lnTo>
                    <a:pt x="2582173" y="61970"/>
                  </a:lnTo>
                  <a:lnTo>
                    <a:pt x="2582173" y="82627"/>
                  </a:lnTo>
                  <a:lnTo>
                    <a:pt x="2577310" y="106748"/>
                  </a:lnTo>
                  <a:lnTo>
                    <a:pt x="2564046" y="126447"/>
                  </a:lnTo>
                  <a:lnTo>
                    <a:pt x="2544374" y="139727"/>
                  </a:lnTo>
                  <a:lnTo>
                    <a:pt x="2520284" y="144597"/>
                  </a:lnTo>
                  <a:close/>
                </a:path>
                <a:path w="2701290" h="661035">
                  <a:moveTo>
                    <a:pt x="2346786" y="413139"/>
                  </a:moveTo>
                  <a:lnTo>
                    <a:pt x="2343548" y="411396"/>
                  </a:lnTo>
                  <a:lnTo>
                    <a:pt x="2339726" y="405597"/>
                  </a:lnTo>
                  <a:lnTo>
                    <a:pt x="2339398" y="401931"/>
                  </a:lnTo>
                  <a:lnTo>
                    <a:pt x="2396507" y="268538"/>
                  </a:lnTo>
                  <a:lnTo>
                    <a:pt x="2417012" y="217185"/>
                  </a:lnTo>
                  <a:lnTo>
                    <a:pt x="2429527" y="195838"/>
                  </a:lnTo>
                  <a:lnTo>
                    <a:pt x="2447369" y="179456"/>
                  </a:lnTo>
                  <a:lnTo>
                    <a:pt x="2469187" y="168956"/>
                  </a:lnTo>
                  <a:lnTo>
                    <a:pt x="2493631" y="165254"/>
                  </a:lnTo>
                  <a:lnTo>
                    <a:pt x="2546938" y="165254"/>
                  </a:lnTo>
                  <a:lnTo>
                    <a:pt x="2593199" y="179456"/>
                  </a:lnTo>
                  <a:lnTo>
                    <a:pt x="2623556" y="217185"/>
                  </a:lnTo>
                  <a:lnTo>
                    <a:pt x="2644062" y="268538"/>
                  </a:lnTo>
                  <a:lnTo>
                    <a:pt x="2458395" y="268538"/>
                  </a:lnTo>
                  <a:lnTo>
                    <a:pt x="2407234" y="388100"/>
                  </a:lnTo>
                  <a:lnTo>
                    <a:pt x="2400880" y="398427"/>
                  </a:lnTo>
                  <a:lnTo>
                    <a:pt x="2392008" y="406324"/>
                  </a:lnTo>
                  <a:lnTo>
                    <a:pt x="2381259" y="411368"/>
                  </a:lnTo>
                  <a:lnTo>
                    <a:pt x="2369275" y="413136"/>
                  </a:lnTo>
                  <a:lnTo>
                    <a:pt x="2346786" y="413139"/>
                  </a:lnTo>
                  <a:close/>
                </a:path>
                <a:path w="2701290" h="661035">
                  <a:moveTo>
                    <a:pt x="2633441" y="475108"/>
                  </a:moveTo>
                  <a:lnTo>
                    <a:pt x="2630178" y="475106"/>
                  </a:lnTo>
                  <a:lnTo>
                    <a:pt x="2407105" y="475106"/>
                  </a:lnTo>
                  <a:lnTo>
                    <a:pt x="2404036" y="473563"/>
                  </a:lnTo>
                  <a:lnTo>
                    <a:pt x="2400142" y="468321"/>
                  </a:lnTo>
                  <a:lnTo>
                    <a:pt x="2399548" y="464932"/>
                  </a:lnTo>
                  <a:lnTo>
                    <a:pt x="2458395" y="268538"/>
                  </a:lnTo>
                  <a:lnTo>
                    <a:pt x="2582173" y="268538"/>
                  </a:lnTo>
                  <a:lnTo>
                    <a:pt x="2640999" y="464932"/>
                  </a:lnTo>
                  <a:lnTo>
                    <a:pt x="2640406" y="468321"/>
                  </a:lnTo>
                  <a:lnTo>
                    <a:pt x="2636511" y="473563"/>
                  </a:lnTo>
                  <a:lnTo>
                    <a:pt x="2633443" y="475106"/>
                  </a:lnTo>
                  <a:lnTo>
                    <a:pt x="2438962" y="475106"/>
                  </a:lnTo>
                  <a:lnTo>
                    <a:pt x="2633441" y="475108"/>
                  </a:lnTo>
                  <a:close/>
                </a:path>
                <a:path w="2701290" h="661035">
                  <a:moveTo>
                    <a:pt x="2693762" y="413139"/>
                  </a:moveTo>
                  <a:lnTo>
                    <a:pt x="2690293" y="413136"/>
                  </a:lnTo>
                  <a:lnTo>
                    <a:pt x="2671272" y="413136"/>
                  </a:lnTo>
                  <a:lnTo>
                    <a:pt x="2659300" y="411359"/>
                  </a:lnTo>
                  <a:lnTo>
                    <a:pt x="2648564" y="406312"/>
                  </a:lnTo>
                  <a:lnTo>
                    <a:pt x="2639702" y="398418"/>
                  </a:lnTo>
                  <a:lnTo>
                    <a:pt x="2633355" y="388100"/>
                  </a:lnTo>
                  <a:lnTo>
                    <a:pt x="2582173" y="268538"/>
                  </a:lnTo>
                  <a:lnTo>
                    <a:pt x="2644062" y="268538"/>
                  </a:lnTo>
                  <a:lnTo>
                    <a:pt x="2701149" y="401931"/>
                  </a:lnTo>
                  <a:lnTo>
                    <a:pt x="2700822" y="405597"/>
                  </a:lnTo>
                  <a:lnTo>
                    <a:pt x="2697000" y="411396"/>
                  </a:lnTo>
                  <a:lnTo>
                    <a:pt x="2693762" y="413139"/>
                  </a:lnTo>
                  <a:close/>
                </a:path>
                <a:path w="2701290" h="661035">
                  <a:moveTo>
                    <a:pt x="2457393" y="661023"/>
                  </a:moveTo>
                  <a:lnTo>
                    <a:pt x="2452905" y="656862"/>
                  </a:lnTo>
                  <a:lnTo>
                    <a:pt x="2438962" y="475106"/>
                  </a:lnTo>
                  <a:lnTo>
                    <a:pt x="2511950" y="475106"/>
                  </a:lnTo>
                  <a:lnTo>
                    <a:pt x="2506339" y="621295"/>
                  </a:lnTo>
                  <a:lnTo>
                    <a:pt x="2480778" y="657933"/>
                  </a:lnTo>
                  <a:lnTo>
                    <a:pt x="2457393" y="661023"/>
                  </a:lnTo>
                  <a:close/>
                </a:path>
                <a:path w="2701290" h="661035">
                  <a:moveTo>
                    <a:pt x="2583155" y="661023"/>
                  </a:moveTo>
                  <a:lnTo>
                    <a:pt x="2577758" y="661018"/>
                  </a:lnTo>
                  <a:lnTo>
                    <a:pt x="2575448" y="661018"/>
                  </a:lnTo>
                  <a:lnTo>
                    <a:pt x="2559770" y="657933"/>
                  </a:lnTo>
                  <a:lnTo>
                    <a:pt x="2546834" y="649478"/>
                  </a:lnTo>
                  <a:lnTo>
                    <a:pt x="2537895" y="636862"/>
                  </a:lnTo>
                  <a:lnTo>
                    <a:pt x="2534209" y="621295"/>
                  </a:lnTo>
                  <a:lnTo>
                    <a:pt x="2528619" y="475106"/>
                  </a:lnTo>
                  <a:lnTo>
                    <a:pt x="2601586" y="475106"/>
                  </a:lnTo>
                  <a:lnTo>
                    <a:pt x="2587643" y="656862"/>
                  </a:lnTo>
                  <a:lnTo>
                    <a:pt x="2583155" y="661023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06860" y="1459256"/>
              <a:ext cx="1141730" cy="661035"/>
            </a:xfrm>
            <a:custGeom>
              <a:avLst/>
              <a:gdLst/>
              <a:ahLst/>
              <a:cxnLst/>
              <a:rect l="l" t="t" r="r" b="b"/>
              <a:pathLst>
                <a:path w="1141730" h="661035">
                  <a:moveTo>
                    <a:pt x="180885" y="144597"/>
                  </a:moveTo>
                  <a:lnTo>
                    <a:pt x="156795" y="139727"/>
                  </a:lnTo>
                  <a:lnTo>
                    <a:pt x="137123" y="126447"/>
                  </a:lnTo>
                  <a:lnTo>
                    <a:pt x="123860" y="106748"/>
                  </a:lnTo>
                  <a:lnTo>
                    <a:pt x="118996" y="82627"/>
                  </a:lnTo>
                  <a:lnTo>
                    <a:pt x="118996" y="61970"/>
                  </a:lnTo>
                  <a:lnTo>
                    <a:pt x="123860" y="37848"/>
                  </a:lnTo>
                  <a:lnTo>
                    <a:pt x="137123" y="18150"/>
                  </a:lnTo>
                  <a:lnTo>
                    <a:pt x="156795" y="4869"/>
                  </a:lnTo>
                  <a:lnTo>
                    <a:pt x="180885" y="0"/>
                  </a:lnTo>
                  <a:lnTo>
                    <a:pt x="204975" y="4869"/>
                  </a:lnTo>
                  <a:lnTo>
                    <a:pt x="224647" y="18150"/>
                  </a:lnTo>
                  <a:lnTo>
                    <a:pt x="237911" y="37848"/>
                  </a:lnTo>
                  <a:lnTo>
                    <a:pt x="242774" y="61970"/>
                  </a:lnTo>
                  <a:lnTo>
                    <a:pt x="242774" y="82627"/>
                  </a:lnTo>
                  <a:lnTo>
                    <a:pt x="237911" y="106748"/>
                  </a:lnTo>
                  <a:lnTo>
                    <a:pt x="224647" y="126447"/>
                  </a:lnTo>
                  <a:lnTo>
                    <a:pt x="204975" y="139727"/>
                  </a:lnTo>
                  <a:lnTo>
                    <a:pt x="180885" y="144597"/>
                  </a:lnTo>
                  <a:close/>
                </a:path>
                <a:path w="1141730" h="661035">
                  <a:moveTo>
                    <a:pt x="7387" y="413139"/>
                  </a:moveTo>
                  <a:lnTo>
                    <a:pt x="4149" y="411396"/>
                  </a:lnTo>
                  <a:lnTo>
                    <a:pt x="327" y="405597"/>
                  </a:lnTo>
                  <a:lnTo>
                    <a:pt x="0" y="401931"/>
                  </a:lnTo>
                  <a:lnTo>
                    <a:pt x="57108" y="268538"/>
                  </a:lnTo>
                  <a:lnTo>
                    <a:pt x="77613" y="217185"/>
                  </a:lnTo>
                  <a:lnTo>
                    <a:pt x="90128" y="195838"/>
                  </a:lnTo>
                  <a:lnTo>
                    <a:pt x="107970" y="179456"/>
                  </a:lnTo>
                  <a:lnTo>
                    <a:pt x="129788" y="168956"/>
                  </a:lnTo>
                  <a:lnTo>
                    <a:pt x="154232" y="165254"/>
                  </a:lnTo>
                  <a:lnTo>
                    <a:pt x="207539" y="165254"/>
                  </a:lnTo>
                  <a:lnTo>
                    <a:pt x="253800" y="179456"/>
                  </a:lnTo>
                  <a:lnTo>
                    <a:pt x="284157" y="217185"/>
                  </a:lnTo>
                  <a:lnTo>
                    <a:pt x="304663" y="268538"/>
                  </a:lnTo>
                  <a:lnTo>
                    <a:pt x="118996" y="268538"/>
                  </a:lnTo>
                  <a:lnTo>
                    <a:pt x="67835" y="388100"/>
                  </a:lnTo>
                  <a:lnTo>
                    <a:pt x="61481" y="398427"/>
                  </a:lnTo>
                  <a:lnTo>
                    <a:pt x="52609" y="406324"/>
                  </a:lnTo>
                  <a:lnTo>
                    <a:pt x="41860" y="411368"/>
                  </a:lnTo>
                  <a:lnTo>
                    <a:pt x="29876" y="413136"/>
                  </a:lnTo>
                  <a:lnTo>
                    <a:pt x="7387" y="413139"/>
                  </a:lnTo>
                  <a:close/>
                </a:path>
                <a:path w="1141730" h="661035">
                  <a:moveTo>
                    <a:pt x="294042" y="475108"/>
                  </a:moveTo>
                  <a:lnTo>
                    <a:pt x="290779" y="475106"/>
                  </a:lnTo>
                  <a:lnTo>
                    <a:pt x="67706" y="475106"/>
                  </a:lnTo>
                  <a:lnTo>
                    <a:pt x="64637" y="473563"/>
                  </a:lnTo>
                  <a:lnTo>
                    <a:pt x="60743" y="468321"/>
                  </a:lnTo>
                  <a:lnTo>
                    <a:pt x="60149" y="464932"/>
                  </a:lnTo>
                  <a:lnTo>
                    <a:pt x="118996" y="268538"/>
                  </a:lnTo>
                  <a:lnTo>
                    <a:pt x="242774" y="268538"/>
                  </a:lnTo>
                  <a:lnTo>
                    <a:pt x="301600" y="464932"/>
                  </a:lnTo>
                  <a:lnTo>
                    <a:pt x="301007" y="468321"/>
                  </a:lnTo>
                  <a:lnTo>
                    <a:pt x="297112" y="473563"/>
                  </a:lnTo>
                  <a:lnTo>
                    <a:pt x="294044" y="475106"/>
                  </a:lnTo>
                  <a:lnTo>
                    <a:pt x="99563" y="475106"/>
                  </a:lnTo>
                  <a:lnTo>
                    <a:pt x="294042" y="475108"/>
                  </a:lnTo>
                  <a:close/>
                </a:path>
                <a:path w="1141730" h="661035">
                  <a:moveTo>
                    <a:pt x="354363" y="413139"/>
                  </a:moveTo>
                  <a:lnTo>
                    <a:pt x="350894" y="413136"/>
                  </a:lnTo>
                  <a:lnTo>
                    <a:pt x="331874" y="413136"/>
                  </a:lnTo>
                  <a:lnTo>
                    <a:pt x="319901" y="411359"/>
                  </a:lnTo>
                  <a:lnTo>
                    <a:pt x="309165" y="406312"/>
                  </a:lnTo>
                  <a:lnTo>
                    <a:pt x="300303" y="398418"/>
                  </a:lnTo>
                  <a:lnTo>
                    <a:pt x="293956" y="388100"/>
                  </a:lnTo>
                  <a:lnTo>
                    <a:pt x="242774" y="268538"/>
                  </a:lnTo>
                  <a:lnTo>
                    <a:pt x="304663" y="268538"/>
                  </a:lnTo>
                  <a:lnTo>
                    <a:pt x="361750" y="401931"/>
                  </a:lnTo>
                  <a:lnTo>
                    <a:pt x="361423" y="405597"/>
                  </a:lnTo>
                  <a:lnTo>
                    <a:pt x="357601" y="411396"/>
                  </a:lnTo>
                  <a:lnTo>
                    <a:pt x="354363" y="413139"/>
                  </a:lnTo>
                  <a:close/>
                </a:path>
                <a:path w="1141730" h="661035">
                  <a:moveTo>
                    <a:pt x="117994" y="661023"/>
                  </a:moveTo>
                  <a:lnTo>
                    <a:pt x="113506" y="656862"/>
                  </a:lnTo>
                  <a:lnTo>
                    <a:pt x="99563" y="475106"/>
                  </a:lnTo>
                  <a:lnTo>
                    <a:pt x="172551" y="475106"/>
                  </a:lnTo>
                  <a:lnTo>
                    <a:pt x="166940" y="621295"/>
                  </a:lnTo>
                  <a:lnTo>
                    <a:pt x="141379" y="657933"/>
                  </a:lnTo>
                  <a:lnTo>
                    <a:pt x="117994" y="661023"/>
                  </a:lnTo>
                  <a:close/>
                </a:path>
                <a:path w="1141730" h="661035">
                  <a:moveTo>
                    <a:pt x="243756" y="661023"/>
                  </a:moveTo>
                  <a:lnTo>
                    <a:pt x="238359" y="661018"/>
                  </a:lnTo>
                  <a:lnTo>
                    <a:pt x="236049" y="661018"/>
                  </a:lnTo>
                  <a:lnTo>
                    <a:pt x="220371" y="657933"/>
                  </a:lnTo>
                  <a:lnTo>
                    <a:pt x="207435" y="649478"/>
                  </a:lnTo>
                  <a:lnTo>
                    <a:pt x="198496" y="636862"/>
                  </a:lnTo>
                  <a:lnTo>
                    <a:pt x="194810" y="621295"/>
                  </a:lnTo>
                  <a:lnTo>
                    <a:pt x="189220" y="475106"/>
                  </a:lnTo>
                  <a:lnTo>
                    <a:pt x="262187" y="475106"/>
                  </a:lnTo>
                  <a:lnTo>
                    <a:pt x="248244" y="656862"/>
                  </a:lnTo>
                  <a:lnTo>
                    <a:pt x="243756" y="661023"/>
                  </a:lnTo>
                  <a:close/>
                </a:path>
                <a:path w="1141730" h="661035">
                  <a:moveTo>
                    <a:pt x="570785" y="144597"/>
                  </a:moveTo>
                  <a:lnTo>
                    <a:pt x="546695" y="139727"/>
                  </a:lnTo>
                  <a:lnTo>
                    <a:pt x="527023" y="126447"/>
                  </a:lnTo>
                  <a:lnTo>
                    <a:pt x="513760" y="106748"/>
                  </a:lnTo>
                  <a:lnTo>
                    <a:pt x="508896" y="82627"/>
                  </a:lnTo>
                  <a:lnTo>
                    <a:pt x="508896" y="61970"/>
                  </a:lnTo>
                  <a:lnTo>
                    <a:pt x="513760" y="37848"/>
                  </a:lnTo>
                  <a:lnTo>
                    <a:pt x="527023" y="18150"/>
                  </a:lnTo>
                  <a:lnTo>
                    <a:pt x="546695" y="4869"/>
                  </a:lnTo>
                  <a:lnTo>
                    <a:pt x="570785" y="0"/>
                  </a:lnTo>
                  <a:lnTo>
                    <a:pt x="594875" y="4869"/>
                  </a:lnTo>
                  <a:lnTo>
                    <a:pt x="614547" y="18150"/>
                  </a:lnTo>
                  <a:lnTo>
                    <a:pt x="627810" y="37848"/>
                  </a:lnTo>
                  <a:lnTo>
                    <a:pt x="632674" y="61970"/>
                  </a:lnTo>
                  <a:lnTo>
                    <a:pt x="632674" y="82627"/>
                  </a:lnTo>
                  <a:lnTo>
                    <a:pt x="627810" y="106748"/>
                  </a:lnTo>
                  <a:lnTo>
                    <a:pt x="614547" y="126447"/>
                  </a:lnTo>
                  <a:lnTo>
                    <a:pt x="594875" y="139727"/>
                  </a:lnTo>
                  <a:lnTo>
                    <a:pt x="570785" y="144597"/>
                  </a:lnTo>
                  <a:close/>
                </a:path>
                <a:path w="1141730" h="661035">
                  <a:moveTo>
                    <a:pt x="397287" y="413139"/>
                  </a:moveTo>
                  <a:lnTo>
                    <a:pt x="394048" y="411396"/>
                  </a:lnTo>
                  <a:lnTo>
                    <a:pt x="390227" y="405597"/>
                  </a:lnTo>
                  <a:lnTo>
                    <a:pt x="389899" y="401931"/>
                  </a:lnTo>
                  <a:lnTo>
                    <a:pt x="447007" y="268538"/>
                  </a:lnTo>
                  <a:lnTo>
                    <a:pt x="467513" y="217185"/>
                  </a:lnTo>
                  <a:lnTo>
                    <a:pt x="480028" y="195838"/>
                  </a:lnTo>
                  <a:lnTo>
                    <a:pt x="497870" y="179456"/>
                  </a:lnTo>
                  <a:lnTo>
                    <a:pt x="519688" y="168956"/>
                  </a:lnTo>
                  <a:lnTo>
                    <a:pt x="544132" y="165254"/>
                  </a:lnTo>
                  <a:lnTo>
                    <a:pt x="597439" y="165254"/>
                  </a:lnTo>
                  <a:lnTo>
                    <a:pt x="643700" y="179456"/>
                  </a:lnTo>
                  <a:lnTo>
                    <a:pt x="674057" y="217185"/>
                  </a:lnTo>
                  <a:lnTo>
                    <a:pt x="694563" y="268538"/>
                  </a:lnTo>
                  <a:lnTo>
                    <a:pt x="508896" y="268538"/>
                  </a:lnTo>
                  <a:lnTo>
                    <a:pt x="457735" y="388100"/>
                  </a:lnTo>
                  <a:lnTo>
                    <a:pt x="451381" y="398427"/>
                  </a:lnTo>
                  <a:lnTo>
                    <a:pt x="442509" y="406324"/>
                  </a:lnTo>
                  <a:lnTo>
                    <a:pt x="431760" y="411368"/>
                  </a:lnTo>
                  <a:lnTo>
                    <a:pt x="419776" y="413136"/>
                  </a:lnTo>
                  <a:lnTo>
                    <a:pt x="397287" y="413139"/>
                  </a:lnTo>
                  <a:close/>
                </a:path>
                <a:path w="1141730" h="661035">
                  <a:moveTo>
                    <a:pt x="683942" y="475108"/>
                  </a:moveTo>
                  <a:lnTo>
                    <a:pt x="680679" y="475106"/>
                  </a:lnTo>
                  <a:lnTo>
                    <a:pt x="457606" y="475106"/>
                  </a:lnTo>
                  <a:lnTo>
                    <a:pt x="454537" y="473563"/>
                  </a:lnTo>
                  <a:lnTo>
                    <a:pt x="450643" y="468321"/>
                  </a:lnTo>
                  <a:lnTo>
                    <a:pt x="450049" y="464932"/>
                  </a:lnTo>
                  <a:lnTo>
                    <a:pt x="508896" y="268538"/>
                  </a:lnTo>
                  <a:lnTo>
                    <a:pt x="632674" y="268538"/>
                  </a:lnTo>
                  <a:lnTo>
                    <a:pt x="691500" y="464932"/>
                  </a:lnTo>
                  <a:lnTo>
                    <a:pt x="690906" y="468321"/>
                  </a:lnTo>
                  <a:lnTo>
                    <a:pt x="687012" y="473563"/>
                  </a:lnTo>
                  <a:lnTo>
                    <a:pt x="683944" y="475106"/>
                  </a:lnTo>
                  <a:lnTo>
                    <a:pt x="489463" y="475106"/>
                  </a:lnTo>
                  <a:lnTo>
                    <a:pt x="683942" y="475108"/>
                  </a:lnTo>
                  <a:close/>
                </a:path>
                <a:path w="1141730" h="661035">
                  <a:moveTo>
                    <a:pt x="744263" y="413139"/>
                  </a:moveTo>
                  <a:lnTo>
                    <a:pt x="740794" y="413136"/>
                  </a:lnTo>
                  <a:lnTo>
                    <a:pt x="721773" y="413136"/>
                  </a:lnTo>
                  <a:lnTo>
                    <a:pt x="709801" y="411359"/>
                  </a:lnTo>
                  <a:lnTo>
                    <a:pt x="699065" y="406312"/>
                  </a:lnTo>
                  <a:lnTo>
                    <a:pt x="690203" y="398418"/>
                  </a:lnTo>
                  <a:lnTo>
                    <a:pt x="683856" y="388100"/>
                  </a:lnTo>
                  <a:lnTo>
                    <a:pt x="632674" y="268538"/>
                  </a:lnTo>
                  <a:lnTo>
                    <a:pt x="694563" y="268538"/>
                  </a:lnTo>
                  <a:lnTo>
                    <a:pt x="751650" y="401931"/>
                  </a:lnTo>
                  <a:lnTo>
                    <a:pt x="751323" y="405597"/>
                  </a:lnTo>
                  <a:lnTo>
                    <a:pt x="747501" y="411396"/>
                  </a:lnTo>
                  <a:lnTo>
                    <a:pt x="744263" y="413139"/>
                  </a:lnTo>
                  <a:close/>
                </a:path>
                <a:path w="1141730" h="661035">
                  <a:moveTo>
                    <a:pt x="507894" y="661023"/>
                  </a:moveTo>
                  <a:lnTo>
                    <a:pt x="503406" y="656862"/>
                  </a:lnTo>
                  <a:lnTo>
                    <a:pt x="489463" y="475106"/>
                  </a:lnTo>
                  <a:lnTo>
                    <a:pt x="562451" y="475106"/>
                  </a:lnTo>
                  <a:lnTo>
                    <a:pt x="556839" y="621295"/>
                  </a:lnTo>
                  <a:lnTo>
                    <a:pt x="531278" y="657933"/>
                  </a:lnTo>
                  <a:lnTo>
                    <a:pt x="507894" y="661023"/>
                  </a:lnTo>
                  <a:close/>
                </a:path>
                <a:path w="1141730" h="661035">
                  <a:moveTo>
                    <a:pt x="633655" y="661023"/>
                  </a:moveTo>
                  <a:lnTo>
                    <a:pt x="628259" y="661018"/>
                  </a:lnTo>
                  <a:lnTo>
                    <a:pt x="625949" y="661018"/>
                  </a:lnTo>
                  <a:lnTo>
                    <a:pt x="610271" y="657933"/>
                  </a:lnTo>
                  <a:lnTo>
                    <a:pt x="597335" y="649478"/>
                  </a:lnTo>
                  <a:lnTo>
                    <a:pt x="588396" y="636862"/>
                  </a:lnTo>
                  <a:lnTo>
                    <a:pt x="584710" y="621295"/>
                  </a:lnTo>
                  <a:lnTo>
                    <a:pt x="579119" y="475106"/>
                  </a:lnTo>
                  <a:lnTo>
                    <a:pt x="652086" y="475106"/>
                  </a:lnTo>
                  <a:lnTo>
                    <a:pt x="638143" y="656862"/>
                  </a:lnTo>
                  <a:lnTo>
                    <a:pt x="633655" y="661023"/>
                  </a:lnTo>
                  <a:close/>
                </a:path>
                <a:path w="1141730" h="661035">
                  <a:moveTo>
                    <a:pt x="960685" y="144597"/>
                  </a:moveTo>
                  <a:lnTo>
                    <a:pt x="936595" y="139727"/>
                  </a:lnTo>
                  <a:lnTo>
                    <a:pt x="916923" y="126447"/>
                  </a:lnTo>
                  <a:lnTo>
                    <a:pt x="903659" y="106748"/>
                  </a:lnTo>
                  <a:lnTo>
                    <a:pt x="898796" y="82627"/>
                  </a:lnTo>
                  <a:lnTo>
                    <a:pt x="898796" y="61970"/>
                  </a:lnTo>
                  <a:lnTo>
                    <a:pt x="903659" y="37848"/>
                  </a:lnTo>
                  <a:lnTo>
                    <a:pt x="916923" y="18150"/>
                  </a:lnTo>
                  <a:lnTo>
                    <a:pt x="936595" y="4869"/>
                  </a:lnTo>
                  <a:lnTo>
                    <a:pt x="960685" y="0"/>
                  </a:lnTo>
                  <a:lnTo>
                    <a:pt x="984775" y="4869"/>
                  </a:lnTo>
                  <a:lnTo>
                    <a:pt x="1004447" y="18150"/>
                  </a:lnTo>
                  <a:lnTo>
                    <a:pt x="1017710" y="37848"/>
                  </a:lnTo>
                  <a:lnTo>
                    <a:pt x="1022574" y="61970"/>
                  </a:lnTo>
                  <a:lnTo>
                    <a:pt x="1022574" y="82627"/>
                  </a:lnTo>
                  <a:lnTo>
                    <a:pt x="1017710" y="106748"/>
                  </a:lnTo>
                  <a:lnTo>
                    <a:pt x="1004447" y="126447"/>
                  </a:lnTo>
                  <a:lnTo>
                    <a:pt x="984775" y="139727"/>
                  </a:lnTo>
                  <a:lnTo>
                    <a:pt x="960685" y="144597"/>
                  </a:lnTo>
                  <a:close/>
                </a:path>
                <a:path w="1141730" h="661035">
                  <a:moveTo>
                    <a:pt x="787187" y="413139"/>
                  </a:moveTo>
                  <a:lnTo>
                    <a:pt x="783948" y="411396"/>
                  </a:lnTo>
                  <a:lnTo>
                    <a:pt x="780127" y="405597"/>
                  </a:lnTo>
                  <a:lnTo>
                    <a:pt x="779799" y="401931"/>
                  </a:lnTo>
                  <a:lnTo>
                    <a:pt x="836907" y="268538"/>
                  </a:lnTo>
                  <a:lnTo>
                    <a:pt x="857413" y="217185"/>
                  </a:lnTo>
                  <a:lnTo>
                    <a:pt x="869928" y="195838"/>
                  </a:lnTo>
                  <a:lnTo>
                    <a:pt x="887770" y="179456"/>
                  </a:lnTo>
                  <a:lnTo>
                    <a:pt x="909588" y="168956"/>
                  </a:lnTo>
                  <a:lnTo>
                    <a:pt x="934031" y="165254"/>
                  </a:lnTo>
                  <a:lnTo>
                    <a:pt x="987338" y="165254"/>
                  </a:lnTo>
                  <a:lnTo>
                    <a:pt x="1033600" y="179456"/>
                  </a:lnTo>
                  <a:lnTo>
                    <a:pt x="1063957" y="217185"/>
                  </a:lnTo>
                  <a:lnTo>
                    <a:pt x="1084463" y="268538"/>
                  </a:lnTo>
                  <a:lnTo>
                    <a:pt x="898796" y="268538"/>
                  </a:lnTo>
                  <a:lnTo>
                    <a:pt x="847635" y="388100"/>
                  </a:lnTo>
                  <a:lnTo>
                    <a:pt x="841281" y="398427"/>
                  </a:lnTo>
                  <a:lnTo>
                    <a:pt x="832409" y="406324"/>
                  </a:lnTo>
                  <a:lnTo>
                    <a:pt x="821660" y="411368"/>
                  </a:lnTo>
                  <a:lnTo>
                    <a:pt x="809676" y="413136"/>
                  </a:lnTo>
                  <a:lnTo>
                    <a:pt x="787187" y="413139"/>
                  </a:lnTo>
                  <a:close/>
                </a:path>
                <a:path w="1141730" h="661035">
                  <a:moveTo>
                    <a:pt x="1073841" y="475108"/>
                  </a:moveTo>
                  <a:lnTo>
                    <a:pt x="1070579" y="475106"/>
                  </a:lnTo>
                  <a:lnTo>
                    <a:pt x="847505" y="475106"/>
                  </a:lnTo>
                  <a:lnTo>
                    <a:pt x="844437" y="473563"/>
                  </a:lnTo>
                  <a:lnTo>
                    <a:pt x="840543" y="468321"/>
                  </a:lnTo>
                  <a:lnTo>
                    <a:pt x="839949" y="464932"/>
                  </a:lnTo>
                  <a:lnTo>
                    <a:pt x="898796" y="268538"/>
                  </a:lnTo>
                  <a:lnTo>
                    <a:pt x="1022574" y="268538"/>
                  </a:lnTo>
                  <a:lnTo>
                    <a:pt x="1081400" y="464932"/>
                  </a:lnTo>
                  <a:lnTo>
                    <a:pt x="1080806" y="468321"/>
                  </a:lnTo>
                  <a:lnTo>
                    <a:pt x="1076912" y="473563"/>
                  </a:lnTo>
                  <a:lnTo>
                    <a:pt x="1073844" y="475106"/>
                  </a:lnTo>
                  <a:lnTo>
                    <a:pt x="879363" y="475106"/>
                  </a:lnTo>
                  <a:lnTo>
                    <a:pt x="1073841" y="475108"/>
                  </a:lnTo>
                  <a:close/>
                </a:path>
                <a:path w="1141730" h="661035">
                  <a:moveTo>
                    <a:pt x="1134163" y="413139"/>
                  </a:moveTo>
                  <a:lnTo>
                    <a:pt x="1130694" y="413136"/>
                  </a:lnTo>
                  <a:lnTo>
                    <a:pt x="1111673" y="413136"/>
                  </a:lnTo>
                  <a:lnTo>
                    <a:pt x="1099701" y="411359"/>
                  </a:lnTo>
                  <a:lnTo>
                    <a:pt x="1088964" y="406312"/>
                  </a:lnTo>
                  <a:lnTo>
                    <a:pt x="1080103" y="398418"/>
                  </a:lnTo>
                  <a:lnTo>
                    <a:pt x="1073756" y="388100"/>
                  </a:lnTo>
                  <a:lnTo>
                    <a:pt x="1022574" y="268538"/>
                  </a:lnTo>
                  <a:lnTo>
                    <a:pt x="1084463" y="268538"/>
                  </a:lnTo>
                  <a:lnTo>
                    <a:pt x="1141550" y="401931"/>
                  </a:lnTo>
                  <a:lnTo>
                    <a:pt x="1141223" y="405597"/>
                  </a:lnTo>
                  <a:lnTo>
                    <a:pt x="1137401" y="411396"/>
                  </a:lnTo>
                  <a:lnTo>
                    <a:pt x="1134163" y="413139"/>
                  </a:lnTo>
                  <a:close/>
                </a:path>
                <a:path w="1141730" h="661035">
                  <a:moveTo>
                    <a:pt x="897794" y="661023"/>
                  </a:moveTo>
                  <a:lnTo>
                    <a:pt x="893306" y="656862"/>
                  </a:lnTo>
                  <a:lnTo>
                    <a:pt x="879363" y="475106"/>
                  </a:lnTo>
                  <a:lnTo>
                    <a:pt x="952351" y="475106"/>
                  </a:lnTo>
                  <a:lnTo>
                    <a:pt x="946739" y="621295"/>
                  </a:lnTo>
                  <a:lnTo>
                    <a:pt x="921178" y="657933"/>
                  </a:lnTo>
                  <a:lnTo>
                    <a:pt x="897794" y="661023"/>
                  </a:lnTo>
                  <a:close/>
                </a:path>
                <a:path w="1141730" h="661035">
                  <a:moveTo>
                    <a:pt x="1023555" y="661023"/>
                  </a:moveTo>
                  <a:lnTo>
                    <a:pt x="1018159" y="661018"/>
                  </a:lnTo>
                  <a:lnTo>
                    <a:pt x="1015848" y="661018"/>
                  </a:lnTo>
                  <a:lnTo>
                    <a:pt x="1000171" y="657933"/>
                  </a:lnTo>
                  <a:lnTo>
                    <a:pt x="987235" y="649478"/>
                  </a:lnTo>
                  <a:lnTo>
                    <a:pt x="978295" y="636862"/>
                  </a:lnTo>
                  <a:lnTo>
                    <a:pt x="974610" y="621295"/>
                  </a:lnTo>
                  <a:lnTo>
                    <a:pt x="969019" y="475106"/>
                  </a:lnTo>
                  <a:lnTo>
                    <a:pt x="1041986" y="475106"/>
                  </a:lnTo>
                  <a:lnTo>
                    <a:pt x="1028043" y="656862"/>
                  </a:lnTo>
                  <a:lnTo>
                    <a:pt x="1023555" y="661023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1736808" y="439608"/>
            <a:ext cx="466725" cy="666750"/>
          </a:xfrm>
          <a:custGeom>
            <a:avLst/>
            <a:gdLst/>
            <a:ahLst/>
            <a:cxnLst/>
            <a:rect l="l" t="t" r="r" b="b"/>
            <a:pathLst>
              <a:path w="466725" h="666750">
                <a:moveTo>
                  <a:pt x="233362" y="666750"/>
                </a:moveTo>
                <a:lnTo>
                  <a:pt x="196899" y="623645"/>
                </a:lnTo>
                <a:lnTo>
                  <a:pt x="116681" y="515689"/>
                </a:lnTo>
                <a:lnTo>
                  <a:pt x="36462" y="374916"/>
                </a:lnTo>
                <a:lnTo>
                  <a:pt x="0" y="233362"/>
                </a:lnTo>
                <a:lnTo>
                  <a:pt x="4742" y="186341"/>
                </a:lnTo>
                <a:lnTo>
                  <a:pt x="18343" y="142541"/>
                </a:lnTo>
                <a:lnTo>
                  <a:pt x="39863" y="102901"/>
                </a:lnTo>
                <a:lnTo>
                  <a:pt x="68362" y="68362"/>
                </a:lnTo>
                <a:lnTo>
                  <a:pt x="102901" y="39863"/>
                </a:lnTo>
                <a:lnTo>
                  <a:pt x="142541" y="18343"/>
                </a:lnTo>
                <a:lnTo>
                  <a:pt x="186341" y="4742"/>
                </a:lnTo>
                <a:lnTo>
                  <a:pt x="233362" y="0"/>
                </a:lnTo>
                <a:lnTo>
                  <a:pt x="280383" y="4742"/>
                </a:lnTo>
                <a:lnTo>
                  <a:pt x="324183" y="18343"/>
                </a:lnTo>
                <a:lnTo>
                  <a:pt x="363823" y="39863"/>
                </a:lnTo>
                <a:lnTo>
                  <a:pt x="398362" y="68362"/>
                </a:lnTo>
                <a:lnTo>
                  <a:pt x="426861" y="102901"/>
                </a:lnTo>
                <a:lnTo>
                  <a:pt x="448381" y="142541"/>
                </a:lnTo>
                <a:lnTo>
                  <a:pt x="450703" y="150018"/>
                </a:lnTo>
                <a:lnTo>
                  <a:pt x="233362" y="150018"/>
                </a:lnTo>
                <a:lnTo>
                  <a:pt x="200931" y="156571"/>
                </a:lnTo>
                <a:lnTo>
                  <a:pt x="174438" y="174438"/>
                </a:lnTo>
                <a:lnTo>
                  <a:pt x="156571" y="200931"/>
                </a:lnTo>
                <a:lnTo>
                  <a:pt x="150018" y="233362"/>
                </a:lnTo>
                <a:lnTo>
                  <a:pt x="156571" y="265793"/>
                </a:lnTo>
                <a:lnTo>
                  <a:pt x="174438" y="292286"/>
                </a:lnTo>
                <a:lnTo>
                  <a:pt x="200931" y="310153"/>
                </a:lnTo>
                <a:lnTo>
                  <a:pt x="233362" y="316706"/>
                </a:lnTo>
                <a:lnTo>
                  <a:pt x="445256" y="316706"/>
                </a:lnTo>
                <a:lnTo>
                  <a:pt x="430262" y="374916"/>
                </a:lnTo>
                <a:lnTo>
                  <a:pt x="350043" y="515689"/>
                </a:lnTo>
                <a:lnTo>
                  <a:pt x="269825" y="623645"/>
                </a:lnTo>
                <a:lnTo>
                  <a:pt x="233362" y="666750"/>
                </a:lnTo>
                <a:close/>
              </a:path>
              <a:path w="466725" h="666750">
                <a:moveTo>
                  <a:pt x="445256" y="316706"/>
                </a:moveTo>
                <a:lnTo>
                  <a:pt x="233362" y="316706"/>
                </a:lnTo>
                <a:lnTo>
                  <a:pt x="265793" y="310153"/>
                </a:lnTo>
                <a:lnTo>
                  <a:pt x="292286" y="292286"/>
                </a:lnTo>
                <a:lnTo>
                  <a:pt x="310153" y="265793"/>
                </a:lnTo>
                <a:lnTo>
                  <a:pt x="316706" y="233362"/>
                </a:lnTo>
                <a:lnTo>
                  <a:pt x="310153" y="200931"/>
                </a:lnTo>
                <a:lnTo>
                  <a:pt x="292286" y="174438"/>
                </a:lnTo>
                <a:lnTo>
                  <a:pt x="265793" y="156571"/>
                </a:lnTo>
                <a:lnTo>
                  <a:pt x="233362" y="150018"/>
                </a:lnTo>
                <a:lnTo>
                  <a:pt x="450703" y="150018"/>
                </a:lnTo>
                <a:lnTo>
                  <a:pt x="461982" y="186341"/>
                </a:lnTo>
                <a:lnTo>
                  <a:pt x="466725" y="233362"/>
                </a:lnTo>
                <a:lnTo>
                  <a:pt x="445256" y="316706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030276" y="439608"/>
            <a:ext cx="466725" cy="666750"/>
          </a:xfrm>
          <a:custGeom>
            <a:avLst/>
            <a:gdLst/>
            <a:ahLst/>
            <a:cxnLst/>
            <a:rect l="l" t="t" r="r" b="b"/>
            <a:pathLst>
              <a:path w="466725" h="666750">
                <a:moveTo>
                  <a:pt x="233362" y="666750"/>
                </a:moveTo>
                <a:lnTo>
                  <a:pt x="196899" y="623645"/>
                </a:lnTo>
                <a:lnTo>
                  <a:pt x="116681" y="515689"/>
                </a:lnTo>
                <a:lnTo>
                  <a:pt x="36462" y="374916"/>
                </a:lnTo>
                <a:lnTo>
                  <a:pt x="0" y="233362"/>
                </a:lnTo>
                <a:lnTo>
                  <a:pt x="4742" y="186341"/>
                </a:lnTo>
                <a:lnTo>
                  <a:pt x="18343" y="142541"/>
                </a:lnTo>
                <a:lnTo>
                  <a:pt x="39863" y="102901"/>
                </a:lnTo>
                <a:lnTo>
                  <a:pt x="68362" y="68362"/>
                </a:lnTo>
                <a:lnTo>
                  <a:pt x="102901" y="39863"/>
                </a:lnTo>
                <a:lnTo>
                  <a:pt x="142541" y="18343"/>
                </a:lnTo>
                <a:lnTo>
                  <a:pt x="186341" y="4742"/>
                </a:lnTo>
                <a:lnTo>
                  <a:pt x="233362" y="0"/>
                </a:lnTo>
                <a:lnTo>
                  <a:pt x="280383" y="4742"/>
                </a:lnTo>
                <a:lnTo>
                  <a:pt x="324183" y="18343"/>
                </a:lnTo>
                <a:lnTo>
                  <a:pt x="363823" y="39863"/>
                </a:lnTo>
                <a:lnTo>
                  <a:pt x="398362" y="68362"/>
                </a:lnTo>
                <a:lnTo>
                  <a:pt x="426861" y="102901"/>
                </a:lnTo>
                <a:lnTo>
                  <a:pt x="448381" y="142541"/>
                </a:lnTo>
                <a:lnTo>
                  <a:pt x="450703" y="150018"/>
                </a:lnTo>
                <a:lnTo>
                  <a:pt x="233362" y="150018"/>
                </a:lnTo>
                <a:lnTo>
                  <a:pt x="200931" y="156571"/>
                </a:lnTo>
                <a:lnTo>
                  <a:pt x="174438" y="174438"/>
                </a:lnTo>
                <a:lnTo>
                  <a:pt x="156571" y="200931"/>
                </a:lnTo>
                <a:lnTo>
                  <a:pt x="150018" y="233362"/>
                </a:lnTo>
                <a:lnTo>
                  <a:pt x="156571" y="265793"/>
                </a:lnTo>
                <a:lnTo>
                  <a:pt x="174438" y="292286"/>
                </a:lnTo>
                <a:lnTo>
                  <a:pt x="200931" y="310153"/>
                </a:lnTo>
                <a:lnTo>
                  <a:pt x="233362" y="316706"/>
                </a:lnTo>
                <a:lnTo>
                  <a:pt x="445256" y="316706"/>
                </a:lnTo>
                <a:lnTo>
                  <a:pt x="430262" y="374916"/>
                </a:lnTo>
                <a:lnTo>
                  <a:pt x="350043" y="515689"/>
                </a:lnTo>
                <a:lnTo>
                  <a:pt x="269825" y="623645"/>
                </a:lnTo>
                <a:lnTo>
                  <a:pt x="233362" y="666750"/>
                </a:lnTo>
                <a:close/>
              </a:path>
              <a:path w="466725" h="666750">
                <a:moveTo>
                  <a:pt x="445256" y="316706"/>
                </a:moveTo>
                <a:lnTo>
                  <a:pt x="233362" y="316706"/>
                </a:lnTo>
                <a:lnTo>
                  <a:pt x="265793" y="310153"/>
                </a:lnTo>
                <a:lnTo>
                  <a:pt x="292286" y="292286"/>
                </a:lnTo>
                <a:lnTo>
                  <a:pt x="310153" y="265793"/>
                </a:lnTo>
                <a:lnTo>
                  <a:pt x="316706" y="233362"/>
                </a:lnTo>
                <a:lnTo>
                  <a:pt x="310153" y="200931"/>
                </a:lnTo>
                <a:lnTo>
                  <a:pt x="292286" y="174438"/>
                </a:lnTo>
                <a:lnTo>
                  <a:pt x="265793" y="156571"/>
                </a:lnTo>
                <a:lnTo>
                  <a:pt x="233362" y="150018"/>
                </a:lnTo>
                <a:lnTo>
                  <a:pt x="450703" y="150018"/>
                </a:lnTo>
                <a:lnTo>
                  <a:pt x="461982" y="186341"/>
                </a:lnTo>
                <a:lnTo>
                  <a:pt x="466725" y="233362"/>
                </a:lnTo>
                <a:lnTo>
                  <a:pt x="445256" y="316706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442614" y="439608"/>
            <a:ext cx="466725" cy="666750"/>
          </a:xfrm>
          <a:custGeom>
            <a:avLst/>
            <a:gdLst/>
            <a:ahLst/>
            <a:cxnLst/>
            <a:rect l="l" t="t" r="r" b="b"/>
            <a:pathLst>
              <a:path w="466725" h="666750">
                <a:moveTo>
                  <a:pt x="233362" y="666750"/>
                </a:moveTo>
                <a:lnTo>
                  <a:pt x="196899" y="623645"/>
                </a:lnTo>
                <a:lnTo>
                  <a:pt x="116681" y="515689"/>
                </a:lnTo>
                <a:lnTo>
                  <a:pt x="36462" y="374916"/>
                </a:lnTo>
                <a:lnTo>
                  <a:pt x="0" y="233362"/>
                </a:lnTo>
                <a:lnTo>
                  <a:pt x="4742" y="186341"/>
                </a:lnTo>
                <a:lnTo>
                  <a:pt x="18343" y="142541"/>
                </a:lnTo>
                <a:lnTo>
                  <a:pt x="39863" y="102901"/>
                </a:lnTo>
                <a:lnTo>
                  <a:pt x="68362" y="68362"/>
                </a:lnTo>
                <a:lnTo>
                  <a:pt x="102901" y="39863"/>
                </a:lnTo>
                <a:lnTo>
                  <a:pt x="142541" y="18343"/>
                </a:lnTo>
                <a:lnTo>
                  <a:pt x="186341" y="4742"/>
                </a:lnTo>
                <a:lnTo>
                  <a:pt x="233362" y="0"/>
                </a:lnTo>
                <a:lnTo>
                  <a:pt x="280383" y="4742"/>
                </a:lnTo>
                <a:lnTo>
                  <a:pt x="324183" y="18343"/>
                </a:lnTo>
                <a:lnTo>
                  <a:pt x="363823" y="39863"/>
                </a:lnTo>
                <a:lnTo>
                  <a:pt x="398362" y="68362"/>
                </a:lnTo>
                <a:lnTo>
                  <a:pt x="426861" y="102901"/>
                </a:lnTo>
                <a:lnTo>
                  <a:pt x="448381" y="142541"/>
                </a:lnTo>
                <a:lnTo>
                  <a:pt x="450703" y="150018"/>
                </a:lnTo>
                <a:lnTo>
                  <a:pt x="233362" y="150018"/>
                </a:lnTo>
                <a:lnTo>
                  <a:pt x="200931" y="156571"/>
                </a:lnTo>
                <a:lnTo>
                  <a:pt x="174438" y="174438"/>
                </a:lnTo>
                <a:lnTo>
                  <a:pt x="156571" y="200931"/>
                </a:lnTo>
                <a:lnTo>
                  <a:pt x="150018" y="233362"/>
                </a:lnTo>
                <a:lnTo>
                  <a:pt x="156571" y="265793"/>
                </a:lnTo>
                <a:lnTo>
                  <a:pt x="174438" y="292286"/>
                </a:lnTo>
                <a:lnTo>
                  <a:pt x="200931" y="310153"/>
                </a:lnTo>
                <a:lnTo>
                  <a:pt x="233362" y="316706"/>
                </a:lnTo>
                <a:lnTo>
                  <a:pt x="445256" y="316706"/>
                </a:lnTo>
                <a:lnTo>
                  <a:pt x="430262" y="374916"/>
                </a:lnTo>
                <a:lnTo>
                  <a:pt x="350043" y="515689"/>
                </a:lnTo>
                <a:lnTo>
                  <a:pt x="269825" y="623645"/>
                </a:lnTo>
                <a:lnTo>
                  <a:pt x="233362" y="666750"/>
                </a:lnTo>
                <a:close/>
              </a:path>
              <a:path w="466725" h="666750">
                <a:moveTo>
                  <a:pt x="445256" y="316706"/>
                </a:moveTo>
                <a:lnTo>
                  <a:pt x="233362" y="316706"/>
                </a:lnTo>
                <a:lnTo>
                  <a:pt x="265793" y="310153"/>
                </a:lnTo>
                <a:lnTo>
                  <a:pt x="292286" y="292286"/>
                </a:lnTo>
                <a:lnTo>
                  <a:pt x="310153" y="265793"/>
                </a:lnTo>
                <a:lnTo>
                  <a:pt x="316706" y="233362"/>
                </a:lnTo>
                <a:lnTo>
                  <a:pt x="310153" y="200931"/>
                </a:lnTo>
                <a:lnTo>
                  <a:pt x="292286" y="174438"/>
                </a:lnTo>
                <a:lnTo>
                  <a:pt x="265793" y="156571"/>
                </a:lnTo>
                <a:lnTo>
                  <a:pt x="233362" y="150018"/>
                </a:lnTo>
                <a:lnTo>
                  <a:pt x="450703" y="150018"/>
                </a:lnTo>
                <a:lnTo>
                  <a:pt x="461982" y="186341"/>
                </a:lnTo>
                <a:lnTo>
                  <a:pt x="466725" y="233362"/>
                </a:lnTo>
                <a:lnTo>
                  <a:pt x="445256" y="316706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62569" y="439608"/>
            <a:ext cx="466725" cy="666750"/>
          </a:xfrm>
          <a:custGeom>
            <a:avLst/>
            <a:gdLst/>
            <a:ahLst/>
            <a:cxnLst/>
            <a:rect l="l" t="t" r="r" b="b"/>
            <a:pathLst>
              <a:path w="466725" h="666750">
                <a:moveTo>
                  <a:pt x="233362" y="666750"/>
                </a:moveTo>
                <a:lnTo>
                  <a:pt x="196899" y="623645"/>
                </a:lnTo>
                <a:lnTo>
                  <a:pt x="116681" y="515689"/>
                </a:lnTo>
                <a:lnTo>
                  <a:pt x="36462" y="374916"/>
                </a:lnTo>
                <a:lnTo>
                  <a:pt x="0" y="233362"/>
                </a:lnTo>
                <a:lnTo>
                  <a:pt x="4742" y="186341"/>
                </a:lnTo>
                <a:lnTo>
                  <a:pt x="18343" y="142541"/>
                </a:lnTo>
                <a:lnTo>
                  <a:pt x="39863" y="102901"/>
                </a:lnTo>
                <a:lnTo>
                  <a:pt x="68362" y="68362"/>
                </a:lnTo>
                <a:lnTo>
                  <a:pt x="102901" y="39863"/>
                </a:lnTo>
                <a:lnTo>
                  <a:pt x="142541" y="18343"/>
                </a:lnTo>
                <a:lnTo>
                  <a:pt x="186341" y="4742"/>
                </a:lnTo>
                <a:lnTo>
                  <a:pt x="233362" y="0"/>
                </a:lnTo>
                <a:lnTo>
                  <a:pt x="280383" y="4742"/>
                </a:lnTo>
                <a:lnTo>
                  <a:pt x="324183" y="18343"/>
                </a:lnTo>
                <a:lnTo>
                  <a:pt x="363823" y="39863"/>
                </a:lnTo>
                <a:lnTo>
                  <a:pt x="398362" y="68362"/>
                </a:lnTo>
                <a:lnTo>
                  <a:pt x="426861" y="102901"/>
                </a:lnTo>
                <a:lnTo>
                  <a:pt x="448381" y="142541"/>
                </a:lnTo>
                <a:lnTo>
                  <a:pt x="450703" y="150018"/>
                </a:lnTo>
                <a:lnTo>
                  <a:pt x="233362" y="150018"/>
                </a:lnTo>
                <a:lnTo>
                  <a:pt x="200931" y="156571"/>
                </a:lnTo>
                <a:lnTo>
                  <a:pt x="174438" y="174438"/>
                </a:lnTo>
                <a:lnTo>
                  <a:pt x="156571" y="200931"/>
                </a:lnTo>
                <a:lnTo>
                  <a:pt x="150018" y="233362"/>
                </a:lnTo>
                <a:lnTo>
                  <a:pt x="156571" y="265793"/>
                </a:lnTo>
                <a:lnTo>
                  <a:pt x="174438" y="292286"/>
                </a:lnTo>
                <a:lnTo>
                  <a:pt x="200931" y="310153"/>
                </a:lnTo>
                <a:lnTo>
                  <a:pt x="233362" y="316706"/>
                </a:lnTo>
                <a:lnTo>
                  <a:pt x="445256" y="316706"/>
                </a:lnTo>
                <a:lnTo>
                  <a:pt x="430262" y="374916"/>
                </a:lnTo>
                <a:lnTo>
                  <a:pt x="350043" y="515689"/>
                </a:lnTo>
                <a:lnTo>
                  <a:pt x="269825" y="623645"/>
                </a:lnTo>
                <a:lnTo>
                  <a:pt x="233362" y="666750"/>
                </a:lnTo>
                <a:close/>
              </a:path>
              <a:path w="466725" h="666750">
                <a:moveTo>
                  <a:pt x="445256" y="316706"/>
                </a:moveTo>
                <a:lnTo>
                  <a:pt x="233362" y="316706"/>
                </a:lnTo>
                <a:lnTo>
                  <a:pt x="265793" y="310153"/>
                </a:lnTo>
                <a:lnTo>
                  <a:pt x="292286" y="292286"/>
                </a:lnTo>
                <a:lnTo>
                  <a:pt x="310153" y="265793"/>
                </a:lnTo>
                <a:lnTo>
                  <a:pt x="316706" y="233362"/>
                </a:lnTo>
                <a:lnTo>
                  <a:pt x="310153" y="200931"/>
                </a:lnTo>
                <a:lnTo>
                  <a:pt x="292286" y="174438"/>
                </a:lnTo>
                <a:lnTo>
                  <a:pt x="265793" y="156571"/>
                </a:lnTo>
                <a:lnTo>
                  <a:pt x="233362" y="150018"/>
                </a:lnTo>
                <a:lnTo>
                  <a:pt x="450703" y="150018"/>
                </a:lnTo>
                <a:lnTo>
                  <a:pt x="461982" y="186341"/>
                </a:lnTo>
                <a:lnTo>
                  <a:pt x="466725" y="233362"/>
                </a:lnTo>
                <a:lnTo>
                  <a:pt x="445256" y="316706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0958" y="4337765"/>
            <a:ext cx="12877799" cy="557212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008901" y="1401021"/>
            <a:ext cx="599884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34"/>
              <a:t>M</a:t>
            </a:r>
            <a:r>
              <a:rPr dirty="0" spc="-80"/>
              <a:t>A</a:t>
            </a:r>
            <a:r>
              <a:rPr dirty="0" spc="-455"/>
              <a:t>N</a:t>
            </a:r>
            <a:r>
              <a:rPr dirty="0" spc="-575"/>
              <a:t>U</a:t>
            </a:r>
            <a:r>
              <a:rPr dirty="0" spc="-80"/>
              <a:t>A</a:t>
            </a:r>
            <a:r>
              <a:rPr dirty="0" spc="-730"/>
              <a:t>L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58269" y="2589642"/>
            <a:ext cx="11634470" cy="149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5">
                <a:solidFill>
                  <a:srgbClr val="D4A275"/>
                </a:solidFill>
                <a:latin typeface="Microsoft Sans Serif"/>
                <a:cs typeface="Microsoft Sans Serif"/>
              </a:rPr>
              <a:t>2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59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2555" marR="5080">
              <a:lnSpc>
                <a:spcPct val="114599"/>
              </a:lnSpc>
              <a:spcBef>
                <a:spcPts val="1650"/>
              </a:spcBef>
            </a:pPr>
            <a:r>
              <a:rPr dirty="0" sz="2400" spc="-45">
                <a:latin typeface="Tahoma"/>
                <a:cs typeface="Tahoma"/>
              </a:rPr>
              <a:t>https://docs.google.com/spreadsheets/d/1SBTdNiqJMONnVB-BTfWbP1FoN_t61u9T/edit?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usp=sharing&amp;ouid=102954618536923149760&amp;rtpof=true&amp;sd=true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43551"/>
            <a:ext cx="8190275" cy="3200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194" y="517360"/>
            <a:ext cx="4533853" cy="10169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1334837"/>
            <a:ext cx="1581149" cy="1571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3401519"/>
            <a:ext cx="1581149" cy="1571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878844" y="179468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5716" y="531433"/>
                </a:moveTo>
                <a:lnTo>
                  <a:pt x="214907" y="526555"/>
                </a:lnTo>
                <a:lnTo>
                  <a:pt x="165642" y="511953"/>
                </a:lnTo>
                <a:lnTo>
                  <a:pt x="119465" y="487671"/>
                </a:lnTo>
                <a:lnTo>
                  <a:pt x="77920" y="453757"/>
                </a:lnTo>
                <a:lnTo>
                  <a:pt x="44486" y="413107"/>
                </a:lnTo>
                <a:lnTo>
                  <a:pt x="20063" y="367480"/>
                </a:lnTo>
                <a:lnTo>
                  <a:pt x="5088" y="317981"/>
                </a:lnTo>
                <a:lnTo>
                  <a:pt x="0" y="265716"/>
                </a:lnTo>
                <a:lnTo>
                  <a:pt x="5088" y="213455"/>
                </a:lnTo>
                <a:lnTo>
                  <a:pt x="20063" y="163983"/>
                </a:lnTo>
                <a:lnTo>
                  <a:pt x="44486" y="118428"/>
                </a:lnTo>
                <a:lnTo>
                  <a:pt x="77920" y="77920"/>
                </a:lnTo>
                <a:lnTo>
                  <a:pt x="118428" y="44486"/>
                </a:lnTo>
                <a:lnTo>
                  <a:pt x="163983" y="20063"/>
                </a:lnTo>
                <a:lnTo>
                  <a:pt x="213455" y="5088"/>
                </a:lnTo>
                <a:lnTo>
                  <a:pt x="265716" y="0"/>
                </a:lnTo>
                <a:lnTo>
                  <a:pt x="317981" y="5088"/>
                </a:lnTo>
                <a:lnTo>
                  <a:pt x="367480" y="20063"/>
                </a:lnTo>
                <a:lnTo>
                  <a:pt x="413108" y="44486"/>
                </a:lnTo>
                <a:lnTo>
                  <a:pt x="448678" y="73741"/>
                </a:lnTo>
                <a:lnTo>
                  <a:pt x="265716" y="73741"/>
                </a:lnTo>
                <a:lnTo>
                  <a:pt x="227923" y="77421"/>
                </a:lnTo>
                <a:lnTo>
                  <a:pt x="159251" y="105888"/>
                </a:lnTo>
                <a:lnTo>
                  <a:pt x="105888" y="159251"/>
                </a:lnTo>
                <a:lnTo>
                  <a:pt x="77421" y="227923"/>
                </a:lnTo>
                <a:lnTo>
                  <a:pt x="73741" y="265716"/>
                </a:lnTo>
                <a:lnTo>
                  <a:pt x="77421" y="303509"/>
                </a:lnTo>
                <a:lnTo>
                  <a:pt x="105888" y="372181"/>
                </a:lnTo>
                <a:lnTo>
                  <a:pt x="164670" y="428941"/>
                </a:lnTo>
                <a:lnTo>
                  <a:pt x="203438" y="447302"/>
                </a:lnTo>
                <a:lnTo>
                  <a:pt x="244682" y="456482"/>
                </a:lnTo>
                <a:lnTo>
                  <a:pt x="508807" y="456482"/>
                </a:lnTo>
                <a:lnTo>
                  <a:pt x="513489" y="461133"/>
                </a:lnTo>
                <a:lnTo>
                  <a:pt x="628095" y="461133"/>
                </a:lnTo>
                <a:lnTo>
                  <a:pt x="644594" y="477601"/>
                </a:lnTo>
                <a:lnTo>
                  <a:pt x="425491" y="477601"/>
                </a:lnTo>
                <a:lnTo>
                  <a:pt x="388566" y="501049"/>
                </a:lnTo>
                <a:lnTo>
                  <a:pt x="349106" y="517883"/>
                </a:lnTo>
                <a:lnTo>
                  <a:pt x="307895" y="528034"/>
                </a:lnTo>
                <a:lnTo>
                  <a:pt x="265716" y="531433"/>
                </a:lnTo>
                <a:close/>
              </a:path>
              <a:path w="762000" h="762000">
                <a:moveTo>
                  <a:pt x="508807" y="456482"/>
                </a:moveTo>
                <a:lnTo>
                  <a:pt x="286751" y="456482"/>
                </a:lnTo>
                <a:lnTo>
                  <a:pt x="327995" y="447302"/>
                </a:lnTo>
                <a:lnTo>
                  <a:pt x="366762" y="428941"/>
                </a:lnTo>
                <a:lnTo>
                  <a:pt x="401402" y="401400"/>
                </a:lnTo>
                <a:lnTo>
                  <a:pt x="428942" y="366761"/>
                </a:lnTo>
                <a:lnTo>
                  <a:pt x="447302" y="327994"/>
                </a:lnTo>
                <a:lnTo>
                  <a:pt x="456482" y="286750"/>
                </a:lnTo>
                <a:lnTo>
                  <a:pt x="456482" y="244681"/>
                </a:lnTo>
                <a:lnTo>
                  <a:pt x="447302" y="203437"/>
                </a:lnTo>
                <a:lnTo>
                  <a:pt x="428942" y="164670"/>
                </a:lnTo>
                <a:lnTo>
                  <a:pt x="401402" y="130031"/>
                </a:lnTo>
                <a:lnTo>
                  <a:pt x="339274" y="88244"/>
                </a:lnTo>
                <a:lnTo>
                  <a:pt x="265716" y="73741"/>
                </a:lnTo>
                <a:lnTo>
                  <a:pt x="448678" y="73741"/>
                </a:lnTo>
                <a:lnTo>
                  <a:pt x="485180" y="115760"/>
                </a:lnTo>
                <a:lnTo>
                  <a:pt x="508470" y="157530"/>
                </a:lnTo>
                <a:lnTo>
                  <a:pt x="523630" y="202065"/>
                </a:lnTo>
                <a:lnTo>
                  <a:pt x="530665" y="248202"/>
                </a:lnTo>
                <a:lnTo>
                  <a:pt x="529577" y="294776"/>
                </a:lnTo>
                <a:lnTo>
                  <a:pt x="520368" y="340625"/>
                </a:lnTo>
                <a:lnTo>
                  <a:pt x="503042" y="384584"/>
                </a:lnTo>
                <a:lnTo>
                  <a:pt x="477601" y="425490"/>
                </a:lnTo>
                <a:lnTo>
                  <a:pt x="508807" y="456482"/>
                </a:lnTo>
                <a:close/>
              </a:path>
              <a:path w="762000" h="762000">
                <a:moveTo>
                  <a:pt x="628095" y="461133"/>
                </a:moveTo>
                <a:lnTo>
                  <a:pt x="513489" y="461133"/>
                </a:lnTo>
                <a:lnTo>
                  <a:pt x="544706" y="429915"/>
                </a:lnTo>
                <a:lnTo>
                  <a:pt x="556962" y="421757"/>
                </a:lnTo>
                <a:lnTo>
                  <a:pt x="570854" y="419037"/>
                </a:lnTo>
                <a:lnTo>
                  <a:pt x="584700" y="421757"/>
                </a:lnTo>
                <a:lnTo>
                  <a:pt x="596818" y="429915"/>
                </a:lnTo>
                <a:lnTo>
                  <a:pt x="628095" y="461133"/>
                </a:lnTo>
                <a:close/>
              </a:path>
              <a:path w="762000" h="762000">
                <a:moveTo>
                  <a:pt x="644013" y="762000"/>
                </a:moveTo>
                <a:lnTo>
                  <a:pt x="599552" y="753366"/>
                </a:lnTo>
                <a:lnTo>
                  <a:pt x="560438" y="727586"/>
                </a:lnTo>
                <a:lnTo>
                  <a:pt x="429915" y="596817"/>
                </a:lnTo>
                <a:lnTo>
                  <a:pt x="419038" y="570854"/>
                </a:lnTo>
                <a:lnTo>
                  <a:pt x="421758" y="556962"/>
                </a:lnTo>
                <a:lnTo>
                  <a:pt x="429915" y="544706"/>
                </a:lnTo>
                <a:lnTo>
                  <a:pt x="461133" y="513490"/>
                </a:lnTo>
                <a:lnTo>
                  <a:pt x="425491" y="477601"/>
                </a:lnTo>
                <a:lnTo>
                  <a:pt x="644594" y="477601"/>
                </a:lnTo>
                <a:lnTo>
                  <a:pt x="727586" y="560438"/>
                </a:lnTo>
                <a:lnTo>
                  <a:pt x="742711" y="578993"/>
                </a:lnTo>
                <a:lnTo>
                  <a:pt x="753457" y="599552"/>
                </a:lnTo>
                <a:lnTo>
                  <a:pt x="759871" y="621448"/>
                </a:lnTo>
                <a:lnTo>
                  <a:pt x="761999" y="644013"/>
                </a:lnTo>
                <a:lnTo>
                  <a:pt x="759871" y="666577"/>
                </a:lnTo>
                <a:lnTo>
                  <a:pt x="742711" y="709032"/>
                </a:lnTo>
                <a:lnTo>
                  <a:pt x="709031" y="742607"/>
                </a:lnTo>
                <a:lnTo>
                  <a:pt x="666577" y="759837"/>
                </a:lnTo>
                <a:lnTo>
                  <a:pt x="644013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19221" y="3842866"/>
            <a:ext cx="624840" cy="798830"/>
          </a:xfrm>
          <a:custGeom>
            <a:avLst/>
            <a:gdLst/>
            <a:ahLst/>
            <a:cxnLst/>
            <a:rect l="l" t="t" r="r" b="b"/>
            <a:pathLst>
              <a:path w="624840" h="798829">
                <a:moveTo>
                  <a:pt x="532624" y="175882"/>
                </a:moveTo>
                <a:lnTo>
                  <a:pt x="91810" y="175882"/>
                </a:lnTo>
                <a:lnTo>
                  <a:pt x="91810" y="0"/>
                </a:lnTo>
                <a:lnTo>
                  <a:pt x="532624" y="0"/>
                </a:lnTo>
                <a:lnTo>
                  <a:pt x="532624" y="175882"/>
                </a:lnTo>
                <a:close/>
              </a:path>
              <a:path w="624840" h="798829">
                <a:moveTo>
                  <a:pt x="416027" y="798266"/>
                </a:moveTo>
                <a:lnTo>
                  <a:pt x="53500" y="798221"/>
                </a:lnTo>
                <a:lnTo>
                  <a:pt x="18909" y="769118"/>
                </a:lnTo>
                <a:lnTo>
                  <a:pt x="18569" y="716189"/>
                </a:lnTo>
                <a:lnTo>
                  <a:pt x="18556" y="499554"/>
                </a:lnTo>
                <a:lnTo>
                  <a:pt x="18379" y="451467"/>
                </a:lnTo>
                <a:lnTo>
                  <a:pt x="13181" y="437150"/>
                </a:lnTo>
                <a:lnTo>
                  <a:pt x="6726" y="423092"/>
                </a:lnTo>
                <a:lnTo>
                  <a:pt x="1533" y="408733"/>
                </a:lnTo>
                <a:lnTo>
                  <a:pt x="1235" y="405896"/>
                </a:lnTo>
                <a:lnTo>
                  <a:pt x="0" y="393174"/>
                </a:lnTo>
                <a:lnTo>
                  <a:pt x="3166" y="347525"/>
                </a:lnTo>
                <a:lnTo>
                  <a:pt x="7061" y="299583"/>
                </a:lnTo>
                <a:lnTo>
                  <a:pt x="10783" y="255594"/>
                </a:lnTo>
                <a:lnTo>
                  <a:pt x="14390" y="210662"/>
                </a:lnTo>
                <a:lnTo>
                  <a:pt x="39095" y="176745"/>
                </a:lnTo>
                <a:lnTo>
                  <a:pt x="59436" y="175851"/>
                </a:lnTo>
                <a:lnTo>
                  <a:pt x="532624" y="175882"/>
                </a:lnTo>
                <a:lnTo>
                  <a:pt x="532624" y="176025"/>
                </a:lnTo>
                <a:lnTo>
                  <a:pt x="577093" y="176080"/>
                </a:lnTo>
                <a:lnTo>
                  <a:pt x="609340" y="204847"/>
                </a:lnTo>
                <a:lnTo>
                  <a:pt x="609859" y="210888"/>
                </a:lnTo>
                <a:lnTo>
                  <a:pt x="383151" y="210888"/>
                </a:lnTo>
                <a:lnTo>
                  <a:pt x="374707" y="211073"/>
                </a:lnTo>
                <a:lnTo>
                  <a:pt x="332010" y="211073"/>
                </a:lnTo>
                <a:lnTo>
                  <a:pt x="151405" y="211073"/>
                </a:lnTo>
                <a:lnTo>
                  <a:pt x="100551" y="211115"/>
                </a:lnTo>
                <a:lnTo>
                  <a:pt x="49740" y="211951"/>
                </a:lnTo>
                <a:lnTo>
                  <a:pt x="45830" y="257515"/>
                </a:lnTo>
                <a:lnTo>
                  <a:pt x="42043" y="303008"/>
                </a:lnTo>
                <a:lnTo>
                  <a:pt x="38378" y="348468"/>
                </a:lnTo>
                <a:lnTo>
                  <a:pt x="35294" y="387826"/>
                </a:lnTo>
                <a:lnTo>
                  <a:pt x="38203" y="407202"/>
                </a:lnTo>
                <a:lnTo>
                  <a:pt x="48417" y="423821"/>
                </a:lnTo>
                <a:lnTo>
                  <a:pt x="63949" y="435783"/>
                </a:lnTo>
                <a:lnTo>
                  <a:pt x="82810" y="441190"/>
                </a:lnTo>
                <a:lnTo>
                  <a:pt x="217665" y="441190"/>
                </a:lnTo>
                <a:lnTo>
                  <a:pt x="218250" y="441427"/>
                </a:lnTo>
                <a:lnTo>
                  <a:pt x="381312" y="441427"/>
                </a:lnTo>
                <a:lnTo>
                  <a:pt x="394208" y="443714"/>
                </a:lnTo>
                <a:lnTo>
                  <a:pt x="607196" y="443714"/>
                </a:lnTo>
                <a:lnTo>
                  <a:pt x="606222" y="445660"/>
                </a:lnTo>
                <a:lnTo>
                  <a:pt x="605863" y="499554"/>
                </a:lnTo>
                <a:lnTo>
                  <a:pt x="605819" y="563304"/>
                </a:lnTo>
                <a:lnTo>
                  <a:pt x="188830" y="563304"/>
                </a:lnTo>
                <a:lnTo>
                  <a:pt x="162601" y="563472"/>
                </a:lnTo>
                <a:lnTo>
                  <a:pt x="136381" y="564002"/>
                </a:lnTo>
                <a:lnTo>
                  <a:pt x="136044" y="610313"/>
                </a:lnTo>
                <a:lnTo>
                  <a:pt x="136025" y="763002"/>
                </a:lnTo>
                <a:lnTo>
                  <a:pt x="605560" y="763009"/>
                </a:lnTo>
                <a:lnTo>
                  <a:pt x="605517" y="769118"/>
                </a:lnTo>
                <a:lnTo>
                  <a:pt x="602622" y="781363"/>
                </a:lnTo>
                <a:lnTo>
                  <a:pt x="594860" y="790937"/>
                </a:lnTo>
                <a:lnTo>
                  <a:pt x="583882" y="796866"/>
                </a:lnTo>
                <a:lnTo>
                  <a:pt x="571339" y="798177"/>
                </a:lnTo>
                <a:lnTo>
                  <a:pt x="416027" y="798266"/>
                </a:lnTo>
                <a:close/>
              </a:path>
              <a:path w="624840" h="798829">
                <a:moveTo>
                  <a:pt x="607196" y="443714"/>
                </a:moveTo>
                <a:lnTo>
                  <a:pt x="394208" y="443714"/>
                </a:lnTo>
                <a:lnTo>
                  <a:pt x="415250" y="439595"/>
                </a:lnTo>
                <a:lnTo>
                  <a:pt x="432415" y="427031"/>
                </a:lnTo>
                <a:lnTo>
                  <a:pt x="443368" y="408733"/>
                </a:lnTo>
                <a:lnTo>
                  <a:pt x="445777" y="387415"/>
                </a:lnTo>
                <a:lnTo>
                  <a:pt x="443001" y="341865"/>
                </a:lnTo>
                <a:lnTo>
                  <a:pt x="440457" y="299583"/>
                </a:lnTo>
                <a:lnTo>
                  <a:pt x="437515" y="257024"/>
                </a:lnTo>
                <a:lnTo>
                  <a:pt x="433674" y="213652"/>
                </a:lnTo>
                <a:lnTo>
                  <a:pt x="408671" y="211063"/>
                </a:lnTo>
                <a:lnTo>
                  <a:pt x="383151" y="210888"/>
                </a:lnTo>
                <a:lnTo>
                  <a:pt x="609859" y="210888"/>
                </a:lnTo>
                <a:lnTo>
                  <a:pt x="609873" y="211055"/>
                </a:lnTo>
                <a:lnTo>
                  <a:pt x="522927" y="211055"/>
                </a:lnTo>
                <a:lnTo>
                  <a:pt x="497023" y="211256"/>
                </a:lnTo>
                <a:lnTo>
                  <a:pt x="471146" y="211951"/>
                </a:lnTo>
                <a:lnTo>
                  <a:pt x="473212" y="257515"/>
                </a:lnTo>
                <a:lnTo>
                  <a:pt x="476478" y="303008"/>
                </a:lnTo>
                <a:lnTo>
                  <a:pt x="480250" y="348468"/>
                </a:lnTo>
                <a:lnTo>
                  <a:pt x="483834" y="393934"/>
                </a:lnTo>
                <a:lnTo>
                  <a:pt x="488983" y="414228"/>
                </a:lnTo>
                <a:lnTo>
                  <a:pt x="501831" y="430763"/>
                </a:lnTo>
                <a:lnTo>
                  <a:pt x="519922" y="441212"/>
                </a:lnTo>
                <a:lnTo>
                  <a:pt x="540801" y="443247"/>
                </a:lnTo>
                <a:lnTo>
                  <a:pt x="607429" y="443247"/>
                </a:lnTo>
                <a:lnTo>
                  <a:pt x="607196" y="443714"/>
                </a:lnTo>
                <a:close/>
              </a:path>
              <a:path w="624840" h="798829">
                <a:moveTo>
                  <a:pt x="607429" y="443247"/>
                </a:moveTo>
                <a:lnTo>
                  <a:pt x="540801" y="443247"/>
                </a:lnTo>
                <a:lnTo>
                  <a:pt x="560453" y="437767"/>
                </a:lnTo>
                <a:lnTo>
                  <a:pt x="576513" y="425273"/>
                </a:lnTo>
                <a:lnTo>
                  <a:pt x="586759" y="407837"/>
                </a:lnTo>
                <a:lnTo>
                  <a:pt x="588934" y="387826"/>
                </a:lnTo>
                <a:lnTo>
                  <a:pt x="588957" y="387415"/>
                </a:lnTo>
                <a:lnTo>
                  <a:pt x="585546" y="343595"/>
                </a:lnTo>
                <a:lnTo>
                  <a:pt x="582004" y="299583"/>
                </a:lnTo>
                <a:lnTo>
                  <a:pt x="578386" y="255594"/>
                </a:lnTo>
                <a:lnTo>
                  <a:pt x="574750" y="211833"/>
                </a:lnTo>
                <a:lnTo>
                  <a:pt x="522927" y="211055"/>
                </a:lnTo>
                <a:lnTo>
                  <a:pt x="609873" y="211055"/>
                </a:lnTo>
                <a:lnTo>
                  <a:pt x="613260" y="250511"/>
                </a:lnTo>
                <a:lnTo>
                  <a:pt x="617568" y="303008"/>
                </a:lnTo>
                <a:lnTo>
                  <a:pt x="621193" y="348468"/>
                </a:lnTo>
                <a:lnTo>
                  <a:pt x="624251" y="387415"/>
                </a:lnTo>
                <a:lnTo>
                  <a:pt x="624249" y="387826"/>
                </a:lnTo>
                <a:lnTo>
                  <a:pt x="623664" y="403054"/>
                </a:lnTo>
                <a:lnTo>
                  <a:pt x="619450" y="417739"/>
                </a:lnTo>
                <a:lnTo>
                  <a:pt x="613132" y="431853"/>
                </a:lnTo>
                <a:lnTo>
                  <a:pt x="607429" y="443247"/>
                </a:lnTo>
                <a:close/>
              </a:path>
              <a:path w="624840" h="798829">
                <a:moveTo>
                  <a:pt x="357476" y="211450"/>
                </a:moveTo>
                <a:lnTo>
                  <a:pt x="332010" y="211073"/>
                </a:lnTo>
                <a:lnTo>
                  <a:pt x="374707" y="211073"/>
                </a:lnTo>
                <a:lnTo>
                  <a:pt x="357476" y="211450"/>
                </a:lnTo>
                <a:close/>
              </a:path>
              <a:path w="624840" h="798829">
                <a:moveTo>
                  <a:pt x="217665" y="441190"/>
                </a:moveTo>
                <a:lnTo>
                  <a:pt x="82810" y="441190"/>
                </a:lnTo>
                <a:lnTo>
                  <a:pt x="103280" y="439271"/>
                </a:lnTo>
                <a:lnTo>
                  <a:pt x="121116" y="429330"/>
                </a:lnTo>
                <a:lnTo>
                  <a:pt x="133866" y="413402"/>
                </a:lnTo>
                <a:lnTo>
                  <a:pt x="138996" y="393815"/>
                </a:lnTo>
                <a:lnTo>
                  <a:pt x="139099" y="393174"/>
                </a:lnTo>
                <a:lnTo>
                  <a:pt x="142644" y="347525"/>
                </a:lnTo>
                <a:lnTo>
                  <a:pt x="146613" y="301894"/>
                </a:lnTo>
                <a:lnTo>
                  <a:pt x="149824" y="257515"/>
                </a:lnTo>
                <a:lnTo>
                  <a:pt x="149919" y="255594"/>
                </a:lnTo>
                <a:lnTo>
                  <a:pt x="151405" y="211073"/>
                </a:lnTo>
                <a:lnTo>
                  <a:pt x="332010" y="211073"/>
                </a:lnTo>
                <a:lnTo>
                  <a:pt x="240567" y="211100"/>
                </a:lnTo>
                <a:lnTo>
                  <a:pt x="215131" y="211181"/>
                </a:lnTo>
                <a:lnTo>
                  <a:pt x="185707" y="255594"/>
                </a:lnTo>
                <a:lnTo>
                  <a:pt x="182092" y="303008"/>
                </a:lnTo>
                <a:lnTo>
                  <a:pt x="178961" y="348468"/>
                </a:lnTo>
                <a:lnTo>
                  <a:pt x="176327" y="387415"/>
                </a:lnTo>
                <a:lnTo>
                  <a:pt x="176345" y="387826"/>
                </a:lnTo>
                <a:lnTo>
                  <a:pt x="178728" y="405896"/>
                </a:lnTo>
                <a:lnTo>
                  <a:pt x="187481" y="422083"/>
                </a:lnTo>
                <a:lnTo>
                  <a:pt x="201134" y="434485"/>
                </a:lnTo>
                <a:lnTo>
                  <a:pt x="217665" y="441190"/>
                </a:lnTo>
                <a:close/>
              </a:path>
              <a:path w="624840" h="798829">
                <a:moveTo>
                  <a:pt x="381312" y="441427"/>
                </a:moveTo>
                <a:lnTo>
                  <a:pt x="218250" y="441427"/>
                </a:lnTo>
                <a:lnTo>
                  <a:pt x="240500" y="441244"/>
                </a:lnTo>
                <a:lnTo>
                  <a:pt x="260498" y="431732"/>
                </a:lnTo>
                <a:lnTo>
                  <a:pt x="275111" y="415164"/>
                </a:lnTo>
                <a:lnTo>
                  <a:pt x="281175" y="393934"/>
                </a:lnTo>
                <a:lnTo>
                  <a:pt x="281249" y="393174"/>
                </a:lnTo>
                <a:lnTo>
                  <a:pt x="284510" y="341865"/>
                </a:lnTo>
                <a:lnTo>
                  <a:pt x="287134" y="302576"/>
                </a:lnTo>
                <a:lnTo>
                  <a:pt x="289740" y="257515"/>
                </a:lnTo>
                <a:lnTo>
                  <a:pt x="291427" y="211247"/>
                </a:lnTo>
                <a:lnTo>
                  <a:pt x="240567" y="211100"/>
                </a:lnTo>
                <a:lnTo>
                  <a:pt x="332010" y="211100"/>
                </a:lnTo>
                <a:lnTo>
                  <a:pt x="333372" y="255594"/>
                </a:lnTo>
                <a:lnTo>
                  <a:pt x="333450" y="257515"/>
                </a:lnTo>
                <a:lnTo>
                  <a:pt x="336098" y="303008"/>
                </a:lnTo>
                <a:lnTo>
                  <a:pt x="339131" y="348468"/>
                </a:lnTo>
                <a:lnTo>
                  <a:pt x="341706" y="393934"/>
                </a:lnTo>
                <a:lnTo>
                  <a:pt x="345992" y="413483"/>
                </a:lnTo>
                <a:lnTo>
                  <a:pt x="357648" y="429522"/>
                </a:lnTo>
                <a:lnTo>
                  <a:pt x="374459" y="440212"/>
                </a:lnTo>
                <a:lnTo>
                  <a:pt x="381312" y="441427"/>
                </a:lnTo>
                <a:close/>
              </a:path>
              <a:path w="624840" h="798829">
                <a:moveTo>
                  <a:pt x="125981" y="211226"/>
                </a:moveTo>
                <a:lnTo>
                  <a:pt x="100551" y="211115"/>
                </a:lnTo>
                <a:lnTo>
                  <a:pt x="144494" y="211115"/>
                </a:lnTo>
                <a:lnTo>
                  <a:pt x="125981" y="211226"/>
                </a:lnTo>
                <a:close/>
              </a:path>
              <a:path w="624840" h="798829">
                <a:moveTo>
                  <a:pt x="605560" y="763002"/>
                </a:moveTo>
                <a:lnTo>
                  <a:pt x="241743" y="763002"/>
                </a:lnTo>
                <a:lnTo>
                  <a:pt x="241731" y="610313"/>
                </a:lnTo>
                <a:lnTo>
                  <a:pt x="241339" y="563938"/>
                </a:lnTo>
                <a:lnTo>
                  <a:pt x="214455" y="563464"/>
                </a:lnTo>
                <a:lnTo>
                  <a:pt x="188836" y="563304"/>
                </a:lnTo>
                <a:lnTo>
                  <a:pt x="605819" y="563304"/>
                </a:lnTo>
                <a:lnTo>
                  <a:pt x="423866" y="563304"/>
                </a:lnTo>
                <a:lnTo>
                  <a:pt x="347983" y="563883"/>
                </a:lnTo>
                <a:lnTo>
                  <a:pt x="347492" y="590038"/>
                </a:lnTo>
                <a:lnTo>
                  <a:pt x="347372" y="616254"/>
                </a:lnTo>
                <a:lnTo>
                  <a:pt x="347527" y="642400"/>
                </a:lnTo>
                <a:lnTo>
                  <a:pt x="347864" y="668553"/>
                </a:lnTo>
                <a:lnTo>
                  <a:pt x="605961" y="669191"/>
                </a:lnTo>
                <a:lnTo>
                  <a:pt x="605891" y="716189"/>
                </a:lnTo>
                <a:lnTo>
                  <a:pt x="605560" y="763002"/>
                </a:lnTo>
                <a:close/>
              </a:path>
              <a:path w="624840" h="798829">
                <a:moveTo>
                  <a:pt x="605961" y="669191"/>
                </a:moveTo>
                <a:lnTo>
                  <a:pt x="423797" y="669191"/>
                </a:lnTo>
                <a:lnTo>
                  <a:pt x="499689" y="668553"/>
                </a:lnTo>
                <a:lnTo>
                  <a:pt x="500128" y="642400"/>
                </a:lnTo>
                <a:lnTo>
                  <a:pt x="500100" y="590038"/>
                </a:lnTo>
                <a:lnTo>
                  <a:pt x="461811" y="563464"/>
                </a:lnTo>
                <a:lnTo>
                  <a:pt x="423866" y="563304"/>
                </a:lnTo>
                <a:lnTo>
                  <a:pt x="605819" y="563304"/>
                </a:lnTo>
                <a:lnTo>
                  <a:pt x="605943" y="642400"/>
                </a:lnTo>
                <a:lnTo>
                  <a:pt x="605961" y="669191"/>
                </a:lnTo>
                <a:close/>
              </a:path>
              <a:path w="624840" h="798829">
                <a:moveTo>
                  <a:pt x="605560" y="763009"/>
                </a:moveTo>
                <a:lnTo>
                  <a:pt x="162454" y="763009"/>
                </a:lnTo>
                <a:lnTo>
                  <a:pt x="215313" y="762960"/>
                </a:lnTo>
                <a:lnTo>
                  <a:pt x="605560" y="763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5099" y="2954226"/>
            <a:ext cx="10334624" cy="45910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54188" y="7593496"/>
            <a:ext cx="10315574" cy="7810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827780"/>
            <a:ext cx="781939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</a:t>
            </a:r>
            <a:r>
              <a:rPr dirty="0" spc="-575"/>
              <a:t>U</a:t>
            </a:r>
            <a:r>
              <a:rPr dirty="0" spc="-660"/>
              <a:t>T</a:t>
            </a:r>
            <a:r>
              <a:rPr dirty="0" spc="-500"/>
              <a:t>O</a:t>
            </a:r>
            <a:r>
              <a:rPr dirty="0" spc="434"/>
              <a:t>M</a:t>
            </a:r>
            <a:r>
              <a:rPr dirty="0" spc="-80"/>
              <a:t>A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500"/>
              <a:t>O</a:t>
            </a:r>
            <a:r>
              <a:rPr dirty="0" spc="-450"/>
              <a:t>N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22398" y="2447353"/>
            <a:ext cx="50761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30">
                <a:solidFill>
                  <a:srgbClr val="D4A275"/>
                </a:solidFill>
                <a:latin typeface="Microsoft Sans Serif"/>
                <a:cs typeface="Microsoft Sans Serif"/>
              </a:rPr>
              <a:t>1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65">
                <a:solidFill>
                  <a:srgbClr val="D4A275"/>
                </a:solidFill>
                <a:latin typeface="Microsoft Sans Serif"/>
                <a:cs typeface="Microsoft Sans Serif"/>
              </a:rPr>
              <a:t>(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45">
                <a:solidFill>
                  <a:srgbClr val="D4A275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006" y="1930578"/>
            <a:ext cx="29044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3830" algn="l"/>
              </a:tabLst>
            </a:pPr>
            <a:r>
              <a:rPr dirty="0" sz="2700" spc="-80">
                <a:latin typeface="Tahoma"/>
                <a:cs typeface="Tahoma"/>
              </a:rPr>
              <a:t>T</a:t>
            </a:r>
            <a:r>
              <a:rPr dirty="0" sz="2700" spc="-55">
                <a:latin typeface="Tahoma"/>
                <a:cs typeface="Tahoma"/>
              </a:rPr>
              <a:t>u</a:t>
            </a:r>
            <a:r>
              <a:rPr dirty="0" sz="2700" spc="-45">
                <a:latin typeface="Tahoma"/>
                <a:cs typeface="Tahoma"/>
              </a:rPr>
              <a:t>ju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30">
                <a:latin typeface="Tahoma"/>
                <a:cs typeface="Tahoma"/>
              </a:rPr>
              <a:t>	</a:t>
            </a:r>
            <a:r>
              <a:rPr dirty="0" sz="2700" spc="-35">
                <a:latin typeface="Tahoma"/>
                <a:cs typeface="Tahoma"/>
              </a:rPr>
              <a:t>p</a:t>
            </a:r>
            <a:r>
              <a:rPr dirty="0" sz="2700" spc="-50">
                <a:latin typeface="Tahoma"/>
                <a:cs typeface="Tahoma"/>
              </a:rPr>
              <a:t>e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5">
                <a:latin typeface="Tahoma"/>
                <a:cs typeface="Tahoma"/>
              </a:rPr>
              <a:t>g</a:t>
            </a:r>
            <a:r>
              <a:rPr dirty="0" sz="2700" spc="-55">
                <a:latin typeface="Tahoma"/>
                <a:cs typeface="Tahoma"/>
              </a:rPr>
              <a:t>u</a:t>
            </a:r>
            <a:r>
              <a:rPr dirty="0" sz="2700" spc="30">
                <a:latin typeface="Tahoma"/>
                <a:cs typeface="Tahoma"/>
              </a:rPr>
              <a:t>ji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006" y="2406828"/>
            <a:ext cx="246951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80">
                <a:latin typeface="Tahoma"/>
                <a:cs typeface="Tahoma"/>
              </a:rPr>
              <a:t>m</a:t>
            </a:r>
            <a:r>
              <a:rPr dirty="0" sz="2700" spc="-50">
                <a:latin typeface="Tahoma"/>
                <a:cs typeface="Tahoma"/>
              </a:rPr>
              <a:t>e</a:t>
            </a:r>
            <a:r>
              <a:rPr dirty="0" sz="2700" spc="-80">
                <a:latin typeface="Tahoma"/>
                <a:cs typeface="Tahoma"/>
              </a:rPr>
              <a:t>m</a:t>
            </a:r>
            <a:r>
              <a:rPr dirty="0" sz="2700" spc="-35">
                <a:latin typeface="Tahoma"/>
                <a:cs typeface="Tahoma"/>
              </a:rPr>
              <a:t>b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0">
                <a:latin typeface="Tahoma"/>
                <a:cs typeface="Tahoma"/>
              </a:rPr>
              <a:t>d</a:t>
            </a:r>
            <a:r>
              <a:rPr dirty="0" sz="2700" spc="105">
                <a:latin typeface="Tahoma"/>
                <a:cs typeface="Tahoma"/>
              </a:rPr>
              <a:t>i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5">
                <a:latin typeface="Tahoma"/>
                <a:cs typeface="Tahoma"/>
              </a:rPr>
              <a:t>g</a:t>
            </a:r>
            <a:r>
              <a:rPr dirty="0" sz="2700" spc="-55">
                <a:latin typeface="Tahoma"/>
                <a:cs typeface="Tahoma"/>
              </a:rPr>
              <a:t>k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26322" y="1865808"/>
            <a:ext cx="71945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2420">
              <a:lnSpc>
                <a:spcPct val="115700"/>
              </a:lnSpc>
              <a:spcBef>
                <a:spcPts val="100"/>
              </a:spcBef>
            </a:pPr>
            <a:r>
              <a:rPr dirty="0" sz="2700" spc="105">
                <a:latin typeface="Tahoma"/>
                <a:cs typeface="Tahoma"/>
              </a:rPr>
              <a:t>i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130">
                <a:latin typeface="Tahoma"/>
                <a:cs typeface="Tahoma"/>
              </a:rPr>
              <a:t>i  </a:t>
            </a:r>
            <a:r>
              <a:rPr dirty="0" sz="2700" spc="-30">
                <a:latin typeface="Tahoma"/>
                <a:cs typeface="Tahoma"/>
              </a:rPr>
              <a:t>h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70">
                <a:latin typeface="Tahoma"/>
                <a:cs typeface="Tahoma"/>
              </a:rPr>
              <a:t>s</a:t>
            </a:r>
            <a:r>
              <a:rPr dirty="0" sz="2700" spc="105">
                <a:latin typeface="Tahoma"/>
                <a:cs typeface="Tahoma"/>
              </a:rPr>
              <a:t>i</a:t>
            </a:r>
            <a:r>
              <a:rPr dirty="0" sz="2700" spc="170">
                <a:latin typeface="Tahoma"/>
                <a:cs typeface="Tahoma"/>
              </a:rPr>
              <a:t>l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2535" y="1865808"/>
            <a:ext cx="86360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 marR="5080" indent="-132715">
              <a:lnSpc>
                <a:spcPct val="115700"/>
              </a:lnSpc>
              <a:spcBef>
                <a:spcPts val="100"/>
              </a:spcBef>
            </a:pPr>
            <a:r>
              <a:rPr dirty="0" sz="2700" spc="-55">
                <a:latin typeface="Tahoma"/>
                <a:cs typeface="Tahoma"/>
              </a:rPr>
              <a:t>u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10">
                <a:latin typeface="Tahoma"/>
                <a:cs typeface="Tahoma"/>
              </a:rPr>
              <a:t>t</a:t>
            </a:r>
            <a:r>
              <a:rPr dirty="0" sz="2700" spc="-55">
                <a:latin typeface="Tahoma"/>
                <a:cs typeface="Tahoma"/>
              </a:rPr>
              <a:t>u</a:t>
            </a:r>
            <a:r>
              <a:rPr dirty="0" sz="2700" spc="-40">
                <a:latin typeface="Tahoma"/>
                <a:cs typeface="Tahoma"/>
              </a:rPr>
              <a:t>k  </a:t>
            </a:r>
            <a:r>
              <a:rPr dirty="0" sz="2700" spc="-90">
                <a:latin typeface="Tahoma"/>
                <a:cs typeface="Tahoma"/>
              </a:rPr>
              <a:t>y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5">
                <a:latin typeface="Tahoma"/>
                <a:cs typeface="Tahoma"/>
              </a:rPr>
              <a:t>g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006" y="2818308"/>
            <a:ext cx="4935855" cy="2705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tabLst>
                <a:tab pos="1906905" algn="l"/>
                <a:tab pos="3260725" algn="l"/>
                <a:tab pos="4220845" algn="l"/>
              </a:tabLst>
            </a:pPr>
            <a:r>
              <a:rPr dirty="0" sz="2700" spc="-40">
                <a:latin typeface="Tahoma"/>
                <a:cs typeface="Tahoma"/>
              </a:rPr>
              <a:t>d</a:t>
            </a:r>
            <a:r>
              <a:rPr dirty="0" sz="2700" spc="105">
                <a:latin typeface="Tahoma"/>
                <a:cs typeface="Tahoma"/>
              </a:rPr>
              <a:t>i</a:t>
            </a:r>
            <a:r>
              <a:rPr dirty="0" sz="2700" spc="-30">
                <a:latin typeface="Tahoma"/>
                <a:cs typeface="Tahoma"/>
              </a:rPr>
              <a:t>h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55">
                <a:latin typeface="Tahoma"/>
                <a:cs typeface="Tahoma"/>
              </a:rPr>
              <a:t>r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5">
                <a:latin typeface="Tahoma"/>
                <a:cs typeface="Tahoma"/>
              </a:rPr>
              <a:t>p</a:t>
            </a:r>
            <a:r>
              <a:rPr dirty="0" sz="2700" spc="-55">
                <a:latin typeface="Tahoma"/>
                <a:cs typeface="Tahoma"/>
              </a:rPr>
              <a:t>k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30">
                <a:latin typeface="Tahoma"/>
                <a:cs typeface="Tahoma"/>
              </a:rPr>
              <a:t>	</a:t>
            </a:r>
            <a:r>
              <a:rPr dirty="0" sz="2700" spc="-40">
                <a:latin typeface="Tahoma"/>
                <a:cs typeface="Tahoma"/>
              </a:rPr>
              <a:t>d</a:t>
            </a:r>
            <a:r>
              <a:rPr dirty="0" sz="2700" spc="-50">
                <a:latin typeface="Tahoma"/>
                <a:cs typeface="Tahoma"/>
              </a:rPr>
              <a:t>e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5">
                <a:latin typeface="Tahoma"/>
                <a:cs typeface="Tahoma"/>
              </a:rPr>
              <a:t>g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30">
                <a:latin typeface="Tahoma"/>
                <a:cs typeface="Tahoma"/>
              </a:rPr>
              <a:t>	</a:t>
            </a:r>
            <a:r>
              <a:rPr dirty="0" sz="2700" spc="-30">
                <a:latin typeface="Tahoma"/>
                <a:cs typeface="Tahoma"/>
              </a:rPr>
              <a:t>h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70">
                <a:latin typeface="Tahoma"/>
                <a:cs typeface="Tahoma"/>
              </a:rPr>
              <a:t>s</a:t>
            </a:r>
            <a:r>
              <a:rPr dirty="0" sz="2700" spc="105">
                <a:latin typeface="Tahoma"/>
                <a:cs typeface="Tahoma"/>
              </a:rPr>
              <a:t>i</a:t>
            </a:r>
            <a:r>
              <a:rPr dirty="0" sz="2700" spc="170">
                <a:latin typeface="Tahoma"/>
                <a:cs typeface="Tahoma"/>
              </a:rPr>
              <a:t>l</a:t>
            </a:r>
            <a:r>
              <a:rPr dirty="0" sz="2700" spc="170">
                <a:latin typeface="Tahoma"/>
                <a:cs typeface="Tahoma"/>
              </a:rPr>
              <a:t>	</a:t>
            </a:r>
            <a:r>
              <a:rPr dirty="0" sz="2700" spc="-90">
                <a:latin typeface="Tahoma"/>
                <a:cs typeface="Tahoma"/>
              </a:rPr>
              <a:t>y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35">
                <a:latin typeface="Tahoma"/>
                <a:cs typeface="Tahoma"/>
              </a:rPr>
              <a:t>g  </a:t>
            </a:r>
            <a:r>
              <a:rPr dirty="0" sz="2700" spc="-75">
                <a:latin typeface="Tahoma"/>
                <a:cs typeface="Tahoma"/>
              </a:rPr>
              <a:t>sebenarnya.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50">
              <a:latin typeface="Tahoma"/>
              <a:cs typeface="Tahoma"/>
            </a:endParaRPr>
          </a:p>
          <a:p>
            <a:pPr marL="12700" marR="2029460">
              <a:lnSpc>
                <a:spcPct val="115700"/>
              </a:lnSpc>
            </a:pPr>
            <a:r>
              <a:rPr dirty="0" sz="2700" spc="55">
                <a:latin typeface="Tahoma"/>
                <a:cs typeface="Tahoma"/>
              </a:rPr>
              <a:t>M</a:t>
            </a:r>
            <a:r>
              <a:rPr dirty="0" sz="2700" spc="-50">
                <a:latin typeface="Tahoma"/>
                <a:cs typeface="Tahoma"/>
              </a:rPr>
              <a:t>e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5">
                <a:latin typeface="Tahoma"/>
                <a:cs typeface="Tahoma"/>
              </a:rPr>
              <a:t>gg</a:t>
            </a:r>
            <a:r>
              <a:rPr dirty="0" sz="2700" spc="-55">
                <a:latin typeface="Tahoma"/>
                <a:cs typeface="Tahoma"/>
              </a:rPr>
              <a:t>u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55">
                <a:latin typeface="Tahoma"/>
                <a:cs typeface="Tahoma"/>
              </a:rPr>
              <a:t>k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12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t</a:t>
            </a:r>
            <a:r>
              <a:rPr dirty="0" sz="2700" spc="-20">
                <a:latin typeface="Tahoma"/>
                <a:cs typeface="Tahoma"/>
              </a:rPr>
              <a:t>oo</a:t>
            </a:r>
            <a:r>
              <a:rPr dirty="0" sz="2700" spc="170">
                <a:latin typeface="Tahoma"/>
                <a:cs typeface="Tahoma"/>
              </a:rPr>
              <a:t>l</a:t>
            </a:r>
            <a:r>
              <a:rPr dirty="0" sz="2700" spc="-55">
                <a:latin typeface="Tahoma"/>
                <a:cs typeface="Tahoma"/>
              </a:rPr>
              <a:t>s  </a:t>
            </a:r>
            <a:r>
              <a:rPr dirty="0" sz="2700" spc="5">
                <a:latin typeface="Tahoma"/>
                <a:cs typeface="Tahoma"/>
              </a:rPr>
              <a:t>Katalon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-25">
                <a:latin typeface="Tahoma"/>
                <a:cs typeface="Tahoma"/>
              </a:rPr>
              <a:t>versi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-100">
                <a:latin typeface="Tahoma"/>
                <a:cs typeface="Tahoma"/>
              </a:rPr>
              <a:t>8.3.0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43551"/>
            <a:ext cx="8190275" cy="3200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194" y="517360"/>
            <a:ext cx="4533853" cy="10169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1334838"/>
            <a:ext cx="1581149" cy="1571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3401521"/>
            <a:ext cx="1581149" cy="1571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878844" y="179468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5716" y="531433"/>
                </a:moveTo>
                <a:lnTo>
                  <a:pt x="214907" y="526555"/>
                </a:lnTo>
                <a:lnTo>
                  <a:pt x="165642" y="511953"/>
                </a:lnTo>
                <a:lnTo>
                  <a:pt x="119465" y="487671"/>
                </a:lnTo>
                <a:lnTo>
                  <a:pt x="77920" y="453757"/>
                </a:lnTo>
                <a:lnTo>
                  <a:pt x="44486" y="413107"/>
                </a:lnTo>
                <a:lnTo>
                  <a:pt x="20063" y="367480"/>
                </a:lnTo>
                <a:lnTo>
                  <a:pt x="5088" y="317981"/>
                </a:lnTo>
                <a:lnTo>
                  <a:pt x="0" y="265716"/>
                </a:lnTo>
                <a:lnTo>
                  <a:pt x="5088" y="213455"/>
                </a:lnTo>
                <a:lnTo>
                  <a:pt x="20063" y="163983"/>
                </a:lnTo>
                <a:lnTo>
                  <a:pt x="44486" y="118428"/>
                </a:lnTo>
                <a:lnTo>
                  <a:pt x="77920" y="77920"/>
                </a:lnTo>
                <a:lnTo>
                  <a:pt x="118428" y="44486"/>
                </a:lnTo>
                <a:lnTo>
                  <a:pt x="163983" y="20063"/>
                </a:lnTo>
                <a:lnTo>
                  <a:pt x="213455" y="5088"/>
                </a:lnTo>
                <a:lnTo>
                  <a:pt x="265716" y="0"/>
                </a:lnTo>
                <a:lnTo>
                  <a:pt x="317981" y="5088"/>
                </a:lnTo>
                <a:lnTo>
                  <a:pt x="367480" y="20063"/>
                </a:lnTo>
                <a:lnTo>
                  <a:pt x="413108" y="44486"/>
                </a:lnTo>
                <a:lnTo>
                  <a:pt x="448678" y="73741"/>
                </a:lnTo>
                <a:lnTo>
                  <a:pt x="265716" y="73741"/>
                </a:lnTo>
                <a:lnTo>
                  <a:pt x="227923" y="77421"/>
                </a:lnTo>
                <a:lnTo>
                  <a:pt x="159251" y="105888"/>
                </a:lnTo>
                <a:lnTo>
                  <a:pt x="105888" y="159251"/>
                </a:lnTo>
                <a:lnTo>
                  <a:pt x="77421" y="227923"/>
                </a:lnTo>
                <a:lnTo>
                  <a:pt x="73741" y="265716"/>
                </a:lnTo>
                <a:lnTo>
                  <a:pt x="77421" y="303509"/>
                </a:lnTo>
                <a:lnTo>
                  <a:pt x="105888" y="372181"/>
                </a:lnTo>
                <a:lnTo>
                  <a:pt x="164670" y="428941"/>
                </a:lnTo>
                <a:lnTo>
                  <a:pt x="203438" y="447302"/>
                </a:lnTo>
                <a:lnTo>
                  <a:pt x="244682" y="456482"/>
                </a:lnTo>
                <a:lnTo>
                  <a:pt x="508807" y="456482"/>
                </a:lnTo>
                <a:lnTo>
                  <a:pt x="513489" y="461133"/>
                </a:lnTo>
                <a:lnTo>
                  <a:pt x="628095" y="461133"/>
                </a:lnTo>
                <a:lnTo>
                  <a:pt x="644594" y="477601"/>
                </a:lnTo>
                <a:lnTo>
                  <a:pt x="425491" y="477601"/>
                </a:lnTo>
                <a:lnTo>
                  <a:pt x="388566" y="501049"/>
                </a:lnTo>
                <a:lnTo>
                  <a:pt x="349106" y="517883"/>
                </a:lnTo>
                <a:lnTo>
                  <a:pt x="307895" y="528034"/>
                </a:lnTo>
                <a:lnTo>
                  <a:pt x="265716" y="531433"/>
                </a:lnTo>
                <a:close/>
              </a:path>
              <a:path w="762000" h="762000">
                <a:moveTo>
                  <a:pt x="508807" y="456482"/>
                </a:moveTo>
                <a:lnTo>
                  <a:pt x="286751" y="456482"/>
                </a:lnTo>
                <a:lnTo>
                  <a:pt x="327995" y="447302"/>
                </a:lnTo>
                <a:lnTo>
                  <a:pt x="366762" y="428941"/>
                </a:lnTo>
                <a:lnTo>
                  <a:pt x="401402" y="401400"/>
                </a:lnTo>
                <a:lnTo>
                  <a:pt x="428942" y="366761"/>
                </a:lnTo>
                <a:lnTo>
                  <a:pt x="447302" y="327994"/>
                </a:lnTo>
                <a:lnTo>
                  <a:pt x="456482" y="286750"/>
                </a:lnTo>
                <a:lnTo>
                  <a:pt x="456482" y="244681"/>
                </a:lnTo>
                <a:lnTo>
                  <a:pt x="447302" y="203437"/>
                </a:lnTo>
                <a:lnTo>
                  <a:pt x="428942" y="164670"/>
                </a:lnTo>
                <a:lnTo>
                  <a:pt x="401402" y="130031"/>
                </a:lnTo>
                <a:lnTo>
                  <a:pt x="339274" y="88244"/>
                </a:lnTo>
                <a:lnTo>
                  <a:pt x="265716" y="73741"/>
                </a:lnTo>
                <a:lnTo>
                  <a:pt x="448678" y="73741"/>
                </a:lnTo>
                <a:lnTo>
                  <a:pt x="485180" y="115760"/>
                </a:lnTo>
                <a:lnTo>
                  <a:pt x="508470" y="157530"/>
                </a:lnTo>
                <a:lnTo>
                  <a:pt x="523630" y="202065"/>
                </a:lnTo>
                <a:lnTo>
                  <a:pt x="530665" y="248202"/>
                </a:lnTo>
                <a:lnTo>
                  <a:pt x="529577" y="294776"/>
                </a:lnTo>
                <a:lnTo>
                  <a:pt x="520368" y="340625"/>
                </a:lnTo>
                <a:lnTo>
                  <a:pt x="503042" y="384584"/>
                </a:lnTo>
                <a:lnTo>
                  <a:pt x="477601" y="425490"/>
                </a:lnTo>
                <a:lnTo>
                  <a:pt x="508807" y="456482"/>
                </a:lnTo>
                <a:close/>
              </a:path>
              <a:path w="762000" h="762000">
                <a:moveTo>
                  <a:pt x="628095" y="461133"/>
                </a:moveTo>
                <a:lnTo>
                  <a:pt x="513489" y="461133"/>
                </a:lnTo>
                <a:lnTo>
                  <a:pt x="544706" y="429915"/>
                </a:lnTo>
                <a:lnTo>
                  <a:pt x="556962" y="421757"/>
                </a:lnTo>
                <a:lnTo>
                  <a:pt x="570854" y="419037"/>
                </a:lnTo>
                <a:lnTo>
                  <a:pt x="584700" y="421757"/>
                </a:lnTo>
                <a:lnTo>
                  <a:pt x="596818" y="429915"/>
                </a:lnTo>
                <a:lnTo>
                  <a:pt x="628095" y="461133"/>
                </a:lnTo>
                <a:close/>
              </a:path>
              <a:path w="762000" h="762000">
                <a:moveTo>
                  <a:pt x="644013" y="762000"/>
                </a:moveTo>
                <a:lnTo>
                  <a:pt x="599552" y="753366"/>
                </a:lnTo>
                <a:lnTo>
                  <a:pt x="560438" y="727586"/>
                </a:lnTo>
                <a:lnTo>
                  <a:pt x="429915" y="596817"/>
                </a:lnTo>
                <a:lnTo>
                  <a:pt x="419038" y="570854"/>
                </a:lnTo>
                <a:lnTo>
                  <a:pt x="421758" y="556962"/>
                </a:lnTo>
                <a:lnTo>
                  <a:pt x="429915" y="544706"/>
                </a:lnTo>
                <a:lnTo>
                  <a:pt x="461133" y="513490"/>
                </a:lnTo>
                <a:lnTo>
                  <a:pt x="425491" y="477601"/>
                </a:lnTo>
                <a:lnTo>
                  <a:pt x="644594" y="477601"/>
                </a:lnTo>
                <a:lnTo>
                  <a:pt x="727586" y="560438"/>
                </a:lnTo>
                <a:lnTo>
                  <a:pt x="742711" y="578993"/>
                </a:lnTo>
                <a:lnTo>
                  <a:pt x="753457" y="599552"/>
                </a:lnTo>
                <a:lnTo>
                  <a:pt x="759871" y="621448"/>
                </a:lnTo>
                <a:lnTo>
                  <a:pt x="761999" y="644013"/>
                </a:lnTo>
                <a:lnTo>
                  <a:pt x="759871" y="666577"/>
                </a:lnTo>
                <a:lnTo>
                  <a:pt x="742711" y="709032"/>
                </a:lnTo>
                <a:lnTo>
                  <a:pt x="709031" y="742607"/>
                </a:lnTo>
                <a:lnTo>
                  <a:pt x="666577" y="759837"/>
                </a:lnTo>
                <a:lnTo>
                  <a:pt x="644013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19221" y="3842867"/>
            <a:ext cx="624840" cy="798830"/>
          </a:xfrm>
          <a:custGeom>
            <a:avLst/>
            <a:gdLst/>
            <a:ahLst/>
            <a:cxnLst/>
            <a:rect l="l" t="t" r="r" b="b"/>
            <a:pathLst>
              <a:path w="624840" h="798829">
                <a:moveTo>
                  <a:pt x="532624" y="175882"/>
                </a:moveTo>
                <a:lnTo>
                  <a:pt x="91810" y="175882"/>
                </a:lnTo>
                <a:lnTo>
                  <a:pt x="91810" y="0"/>
                </a:lnTo>
                <a:lnTo>
                  <a:pt x="532624" y="0"/>
                </a:lnTo>
                <a:lnTo>
                  <a:pt x="532624" y="175882"/>
                </a:lnTo>
                <a:close/>
              </a:path>
              <a:path w="624840" h="798829">
                <a:moveTo>
                  <a:pt x="416027" y="798266"/>
                </a:moveTo>
                <a:lnTo>
                  <a:pt x="53500" y="798221"/>
                </a:lnTo>
                <a:lnTo>
                  <a:pt x="18909" y="769118"/>
                </a:lnTo>
                <a:lnTo>
                  <a:pt x="18569" y="716189"/>
                </a:lnTo>
                <a:lnTo>
                  <a:pt x="18556" y="499554"/>
                </a:lnTo>
                <a:lnTo>
                  <a:pt x="18379" y="451467"/>
                </a:lnTo>
                <a:lnTo>
                  <a:pt x="13181" y="437150"/>
                </a:lnTo>
                <a:lnTo>
                  <a:pt x="6726" y="423092"/>
                </a:lnTo>
                <a:lnTo>
                  <a:pt x="1533" y="408733"/>
                </a:lnTo>
                <a:lnTo>
                  <a:pt x="1235" y="405896"/>
                </a:lnTo>
                <a:lnTo>
                  <a:pt x="0" y="393174"/>
                </a:lnTo>
                <a:lnTo>
                  <a:pt x="3166" y="347525"/>
                </a:lnTo>
                <a:lnTo>
                  <a:pt x="7061" y="299583"/>
                </a:lnTo>
                <a:lnTo>
                  <a:pt x="10783" y="255594"/>
                </a:lnTo>
                <a:lnTo>
                  <a:pt x="14390" y="210662"/>
                </a:lnTo>
                <a:lnTo>
                  <a:pt x="39095" y="176745"/>
                </a:lnTo>
                <a:lnTo>
                  <a:pt x="59436" y="175851"/>
                </a:lnTo>
                <a:lnTo>
                  <a:pt x="532624" y="175882"/>
                </a:lnTo>
                <a:lnTo>
                  <a:pt x="532624" y="176025"/>
                </a:lnTo>
                <a:lnTo>
                  <a:pt x="577093" y="176080"/>
                </a:lnTo>
                <a:lnTo>
                  <a:pt x="609340" y="204847"/>
                </a:lnTo>
                <a:lnTo>
                  <a:pt x="609859" y="210888"/>
                </a:lnTo>
                <a:lnTo>
                  <a:pt x="383151" y="210888"/>
                </a:lnTo>
                <a:lnTo>
                  <a:pt x="374707" y="211073"/>
                </a:lnTo>
                <a:lnTo>
                  <a:pt x="332010" y="211073"/>
                </a:lnTo>
                <a:lnTo>
                  <a:pt x="151405" y="211073"/>
                </a:lnTo>
                <a:lnTo>
                  <a:pt x="100551" y="211115"/>
                </a:lnTo>
                <a:lnTo>
                  <a:pt x="49740" y="211951"/>
                </a:lnTo>
                <a:lnTo>
                  <a:pt x="45830" y="257515"/>
                </a:lnTo>
                <a:lnTo>
                  <a:pt x="42043" y="303008"/>
                </a:lnTo>
                <a:lnTo>
                  <a:pt x="38378" y="348468"/>
                </a:lnTo>
                <a:lnTo>
                  <a:pt x="35294" y="387826"/>
                </a:lnTo>
                <a:lnTo>
                  <a:pt x="38203" y="407202"/>
                </a:lnTo>
                <a:lnTo>
                  <a:pt x="48417" y="423821"/>
                </a:lnTo>
                <a:lnTo>
                  <a:pt x="63949" y="435783"/>
                </a:lnTo>
                <a:lnTo>
                  <a:pt x="82810" y="441190"/>
                </a:lnTo>
                <a:lnTo>
                  <a:pt x="217665" y="441190"/>
                </a:lnTo>
                <a:lnTo>
                  <a:pt x="218250" y="441427"/>
                </a:lnTo>
                <a:lnTo>
                  <a:pt x="381312" y="441427"/>
                </a:lnTo>
                <a:lnTo>
                  <a:pt x="394208" y="443714"/>
                </a:lnTo>
                <a:lnTo>
                  <a:pt x="607196" y="443714"/>
                </a:lnTo>
                <a:lnTo>
                  <a:pt x="606222" y="445660"/>
                </a:lnTo>
                <a:lnTo>
                  <a:pt x="605863" y="499554"/>
                </a:lnTo>
                <a:lnTo>
                  <a:pt x="605819" y="563304"/>
                </a:lnTo>
                <a:lnTo>
                  <a:pt x="188830" y="563304"/>
                </a:lnTo>
                <a:lnTo>
                  <a:pt x="162601" y="563472"/>
                </a:lnTo>
                <a:lnTo>
                  <a:pt x="136381" y="564002"/>
                </a:lnTo>
                <a:lnTo>
                  <a:pt x="136044" y="610313"/>
                </a:lnTo>
                <a:lnTo>
                  <a:pt x="136025" y="763002"/>
                </a:lnTo>
                <a:lnTo>
                  <a:pt x="605560" y="763009"/>
                </a:lnTo>
                <a:lnTo>
                  <a:pt x="605517" y="769118"/>
                </a:lnTo>
                <a:lnTo>
                  <a:pt x="602622" y="781363"/>
                </a:lnTo>
                <a:lnTo>
                  <a:pt x="594860" y="790937"/>
                </a:lnTo>
                <a:lnTo>
                  <a:pt x="583882" y="796866"/>
                </a:lnTo>
                <a:lnTo>
                  <a:pt x="571339" y="798177"/>
                </a:lnTo>
                <a:lnTo>
                  <a:pt x="416027" y="798266"/>
                </a:lnTo>
                <a:close/>
              </a:path>
              <a:path w="624840" h="798829">
                <a:moveTo>
                  <a:pt x="607196" y="443714"/>
                </a:moveTo>
                <a:lnTo>
                  <a:pt x="394208" y="443714"/>
                </a:lnTo>
                <a:lnTo>
                  <a:pt x="415250" y="439595"/>
                </a:lnTo>
                <a:lnTo>
                  <a:pt x="432415" y="427031"/>
                </a:lnTo>
                <a:lnTo>
                  <a:pt x="443368" y="408733"/>
                </a:lnTo>
                <a:lnTo>
                  <a:pt x="445777" y="387415"/>
                </a:lnTo>
                <a:lnTo>
                  <a:pt x="443001" y="341865"/>
                </a:lnTo>
                <a:lnTo>
                  <a:pt x="440457" y="299583"/>
                </a:lnTo>
                <a:lnTo>
                  <a:pt x="437515" y="257024"/>
                </a:lnTo>
                <a:lnTo>
                  <a:pt x="433674" y="213652"/>
                </a:lnTo>
                <a:lnTo>
                  <a:pt x="408671" y="211063"/>
                </a:lnTo>
                <a:lnTo>
                  <a:pt x="383151" y="210888"/>
                </a:lnTo>
                <a:lnTo>
                  <a:pt x="609859" y="210888"/>
                </a:lnTo>
                <a:lnTo>
                  <a:pt x="609873" y="211055"/>
                </a:lnTo>
                <a:lnTo>
                  <a:pt x="522927" y="211055"/>
                </a:lnTo>
                <a:lnTo>
                  <a:pt x="497023" y="211256"/>
                </a:lnTo>
                <a:lnTo>
                  <a:pt x="471146" y="211951"/>
                </a:lnTo>
                <a:lnTo>
                  <a:pt x="473212" y="257515"/>
                </a:lnTo>
                <a:lnTo>
                  <a:pt x="476478" y="303008"/>
                </a:lnTo>
                <a:lnTo>
                  <a:pt x="480250" y="348468"/>
                </a:lnTo>
                <a:lnTo>
                  <a:pt x="483834" y="393934"/>
                </a:lnTo>
                <a:lnTo>
                  <a:pt x="488983" y="414228"/>
                </a:lnTo>
                <a:lnTo>
                  <a:pt x="501831" y="430763"/>
                </a:lnTo>
                <a:lnTo>
                  <a:pt x="519922" y="441212"/>
                </a:lnTo>
                <a:lnTo>
                  <a:pt x="540801" y="443247"/>
                </a:lnTo>
                <a:lnTo>
                  <a:pt x="607429" y="443247"/>
                </a:lnTo>
                <a:lnTo>
                  <a:pt x="607196" y="443714"/>
                </a:lnTo>
                <a:close/>
              </a:path>
              <a:path w="624840" h="798829">
                <a:moveTo>
                  <a:pt x="607429" y="443247"/>
                </a:moveTo>
                <a:lnTo>
                  <a:pt x="540801" y="443247"/>
                </a:lnTo>
                <a:lnTo>
                  <a:pt x="560453" y="437767"/>
                </a:lnTo>
                <a:lnTo>
                  <a:pt x="576513" y="425273"/>
                </a:lnTo>
                <a:lnTo>
                  <a:pt x="586759" y="407837"/>
                </a:lnTo>
                <a:lnTo>
                  <a:pt x="588934" y="387826"/>
                </a:lnTo>
                <a:lnTo>
                  <a:pt x="588957" y="387415"/>
                </a:lnTo>
                <a:lnTo>
                  <a:pt x="585546" y="343595"/>
                </a:lnTo>
                <a:lnTo>
                  <a:pt x="582004" y="299583"/>
                </a:lnTo>
                <a:lnTo>
                  <a:pt x="578386" y="255594"/>
                </a:lnTo>
                <a:lnTo>
                  <a:pt x="574750" y="211833"/>
                </a:lnTo>
                <a:lnTo>
                  <a:pt x="522927" y="211055"/>
                </a:lnTo>
                <a:lnTo>
                  <a:pt x="609873" y="211055"/>
                </a:lnTo>
                <a:lnTo>
                  <a:pt x="613260" y="250511"/>
                </a:lnTo>
                <a:lnTo>
                  <a:pt x="617568" y="303008"/>
                </a:lnTo>
                <a:lnTo>
                  <a:pt x="621193" y="348468"/>
                </a:lnTo>
                <a:lnTo>
                  <a:pt x="624251" y="387415"/>
                </a:lnTo>
                <a:lnTo>
                  <a:pt x="624249" y="387826"/>
                </a:lnTo>
                <a:lnTo>
                  <a:pt x="623664" y="403054"/>
                </a:lnTo>
                <a:lnTo>
                  <a:pt x="619450" y="417739"/>
                </a:lnTo>
                <a:lnTo>
                  <a:pt x="613132" y="431853"/>
                </a:lnTo>
                <a:lnTo>
                  <a:pt x="607429" y="443247"/>
                </a:lnTo>
                <a:close/>
              </a:path>
              <a:path w="624840" h="798829">
                <a:moveTo>
                  <a:pt x="357476" y="211450"/>
                </a:moveTo>
                <a:lnTo>
                  <a:pt x="332010" y="211073"/>
                </a:lnTo>
                <a:lnTo>
                  <a:pt x="374707" y="211073"/>
                </a:lnTo>
                <a:lnTo>
                  <a:pt x="357476" y="211450"/>
                </a:lnTo>
                <a:close/>
              </a:path>
              <a:path w="624840" h="798829">
                <a:moveTo>
                  <a:pt x="217665" y="441190"/>
                </a:moveTo>
                <a:lnTo>
                  <a:pt x="82810" y="441190"/>
                </a:lnTo>
                <a:lnTo>
                  <a:pt x="103280" y="439271"/>
                </a:lnTo>
                <a:lnTo>
                  <a:pt x="121116" y="429330"/>
                </a:lnTo>
                <a:lnTo>
                  <a:pt x="133866" y="413402"/>
                </a:lnTo>
                <a:lnTo>
                  <a:pt x="138996" y="393815"/>
                </a:lnTo>
                <a:lnTo>
                  <a:pt x="139099" y="393174"/>
                </a:lnTo>
                <a:lnTo>
                  <a:pt x="142644" y="347525"/>
                </a:lnTo>
                <a:lnTo>
                  <a:pt x="146613" y="301894"/>
                </a:lnTo>
                <a:lnTo>
                  <a:pt x="149824" y="257515"/>
                </a:lnTo>
                <a:lnTo>
                  <a:pt x="149919" y="255594"/>
                </a:lnTo>
                <a:lnTo>
                  <a:pt x="151405" y="211073"/>
                </a:lnTo>
                <a:lnTo>
                  <a:pt x="332010" y="211073"/>
                </a:lnTo>
                <a:lnTo>
                  <a:pt x="240567" y="211100"/>
                </a:lnTo>
                <a:lnTo>
                  <a:pt x="215131" y="211181"/>
                </a:lnTo>
                <a:lnTo>
                  <a:pt x="185707" y="255594"/>
                </a:lnTo>
                <a:lnTo>
                  <a:pt x="182092" y="303008"/>
                </a:lnTo>
                <a:lnTo>
                  <a:pt x="178961" y="348468"/>
                </a:lnTo>
                <a:lnTo>
                  <a:pt x="176327" y="387415"/>
                </a:lnTo>
                <a:lnTo>
                  <a:pt x="176345" y="387826"/>
                </a:lnTo>
                <a:lnTo>
                  <a:pt x="178728" y="405896"/>
                </a:lnTo>
                <a:lnTo>
                  <a:pt x="187481" y="422083"/>
                </a:lnTo>
                <a:lnTo>
                  <a:pt x="201134" y="434485"/>
                </a:lnTo>
                <a:lnTo>
                  <a:pt x="217665" y="441190"/>
                </a:lnTo>
                <a:close/>
              </a:path>
              <a:path w="624840" h="798829">
                <a:moveTo>
                  <a:pt x="381312" y="441427"/>
                </a:moveTo>
                <a:lnTo>
                  <a:pt x="218250" y="441427"/>
                </a:lnTo>
                <a:lnTo>
                  <a:pt x="240500" y="441244"/>
                </a:lnTo>
                <a:lnTo>
                  <a:pt x="260498" y="431732"/>
                </a:lnTo>
                <a:lnTo>
                  <a:pt x="275111" y="415164"/>
                </a:lnTo>
                <a:lnTo>
                  <a:pt x="281175" y="393934"/>
                </a:lnTo>
                <a:lnTo>
                  <a:pt x="281249" y="393174"/>
                </a:lnTo>
                <a:lnTo>
                  <a:pt x="284510" y="341865"/>
                </a:lnTo>
                <a:lnTo>
                  <a:pt x="287134" y="302576"/>
                </a:lnTo>
                <a:lnTo>
                  <a:pt x="289740" y="257515"/>
                </a:lnTo>
                <a:lnTo>
                  <a:pt x="291427" y="211247"/>
                </a:lnTo>
                <a:lnTo>
                  <a:pt x="240567" y="211100"/>
                </a:lnTo>
                <a:lnTo>
                  <a:pt x="332010" y="211100"/>
                </a:lnTo>
                <a:lnTo>
                  <a:pt x="333372" y="255594"/>
                </a:lnTo>
                <a:lnTo>
                  <a:pt x="333450" y="257515"/>
                </a:lnTo>
                <a:lnTo>
                  <a:pt x="336098" y="303008"/>
                </a:lnTo>
                <a:lnTo>
                  <a:pt x="339131" y="348468"/>
                </a:lnTo>
                <a:lnTo>
                  <a:pt x="341706" y="393934"/>
                </a:lnTo>
                <a:lnTo>
                  <a:pt x="345992" y="413483"/>
                </a:lnTo>
                <a:lnTo>
                  <a:pt x="357648" y="429522"/>
                </a:lnTo>
                <a:lnTo>
                  <a:pt x="374459" y="440212"/>
                </a:lnTo>
                <a:lnTo>
                  <a:pt x="381312" y="441427"/>
                </a:lnTo>
                <a:close/>
              </a:path>
              <a:path w="624840" h="798829">
                <a:moveTo>
                  <a:pt x="125981" y="211226"/>
                </a:moveTo>
                <a:lnTo>
                  <a:pt x="100551" y="211115"/>
                </a:lnTo>
                <a:lnTo>
                  <a:pt x="144494" y="211115"/>
                </a:lnTo>
                <a:lnTo>
                  <a:pt x="125981" y="211226"/>
                </a:lnTo>
                <a:close/>
              </a:path>
              <a:path w="624840" h="798829">
                <a:moveTo>
                  <a:pt x="605560" y="763002"/>
                </a:moveTo>
                <a:lnTo>
                  <a:pt x="241743" y="763002"/>
                </a:lnTo>
                <a:lnTo>
                  <a:pt x="241731" y="610313"/>
                </a:lnTo>
                <a:lnTo>
                  <a:pt x="241339" y="563938"/>
                </a:lnTo>
                <a:lnTo>
                  <a:pt x="214455" y="563464"/>
                </a:lnTo>
                <a:lnTo>
                  <a:pt x="188836" y="563304"/>
                </a:lnTo>
                <a:lnTo>
                  <a:pt x="605819" y="563304"/>
                </a:lnTo>
                <a:lnTo>
                  <a:pt x="423866" y="563304"/>
                </a:lnTo>
                <a:lnTo>
                  <a:pt x="347983" y="563883"/>
                </a:lnTo>
                <a:lnTo>
                  <a:pt x="347492" y="590038"/>
                </a:lnTo>
                <a:lnTo>
                  <a:pt x="347372" y="616254"/>
                </a:lnTo>
                <a:lnTo>
                  <a:pt x="347527" y="642400"/>
                </a:lnTo>
                <a:lnTo>
                  <a:pt x="347864" y="668553"/>
                </a:lnTo>
                <a:lnTo>
                  <a:pt x="605961" y="669191"/>
                </a:lnTo>
                <a:lnTo>
                  <a:pt x="605891" y="716189"/>
                </a:lnTo>
                <a:lnTo>
                  <a:pt x="605560" y="763002"/>
                </a:lnTo>
                <a:close/>
              </a:path>
              <a:path w="624840" h="798829">
                <a:moveTo>
                  <a:pt x="605961" y="669191"/>
                </a:moveTo>
                <a:lnTo>
                  <a:pt x="423797" y="669191"/>
                </a:lnTo>
                <a:lnTo>
                  <a:pt x="499689" y="668553"/>
                </a:lnTo>
                <a:lnTo>
                  <a:pt x="500128" y="642400"/>
                </a:lnTo>
                <a:lnTo>
                  <a:pt x="500100" y="590038"/>
                </a:lnTo>
                <a:lnTo>
                  <a:pt x="461811" y="563464"/>
                </a:lnTo>
                <a:lnTo>
                  <a:pt x="423866" y="563304"/>
                </a:lnTo>
                <a:lnTo>
                  <a:pt x="605819" y="563304"/>
                </a:lnTo>
                <a:lnTo>
                  <a:pt x="605943" y="642400"/>
                </a:lnTo>
                <a:lnTo>
                  <a:pt x="605961" y="669191"/>
                </a:lnTo>
                <a:close/>
              </a:path>
              <a:path w="624840" h="798829">
                <a:moveTo>
                  <a:pt x="605560" y="763009"/>
                </a:moveTo>
                <a:lnTo>
                  <a:pt x="162454" y="763009"/>
                </a:lnTo>
                <a:lnTo>
                  <a:pt x="215313" y="762960"/>
                </a:lnTo>
                <a:lnTo>
                  <a:pt x="605560" y="763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5389" y="3724589"/>
            <a:ext cx="13458824" cy="595312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827781"/>
            <a:ext cx="781939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</a:t>
            </a:r>
            <a:r>
              <a:rPr dirty="0" spc="-575"/>
              <a:t>U</a:t>
            </a:r>
            <a:r>
              <a:rPr dirty="0" spc="-660"/>
              <a:t>T</a:t>
            </a:r>
            <a:r>
              <a:rPr dirty="0" spc="-500"/>
              <a:t>O</a:t>
            </a:r>
            <a:r>
              <a:rPr dirty="0" spc="434"/>
              <a:t>M</a:t>
            </a:r>
            <a:r>
              <a:rPr dirty="0" spc="-80"/>
              <a:t>A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500"/>
              <a:t>O</a:t>
            </a:r>
            <a:r>
              <a:rPr dirty="0" spc="-450"/>
              <a:t>N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7467" y="1944737"/>
            <a:ext cx="7519034" cy="178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>
                <a:latin typeface="Tahoma"/>
                <a:cs typeface="Tahoma"/>
              </a:rPr>
              <a:t>Menggunakan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15">
                <a:latin typeface="Tahoma"/>
                <a:cs typeface="Tahoma"/>
              </a:rPr>
              <a:t>tools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5">
                <a:latin typeface="Tahoma"/>
                <a:cs typeface="Tahoma"/>
              </a:rPr>
              <a:t>Katalon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25">
                <a:latin typeface="Tahoma"/>
                <a:cs typeface="Tahoma"/>
              </a:rPr>
              <a:t>versi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100">
                <a:latin typeface="Tahoma"/>
                <a:cs typeface="Tahoma"/>
              </a:rPr>
              <a:t>8.3.0</a:t>
            </a:r>
            <a:endParaRPr sz="2700">
              <a:latin typeface="Tahoma"/>
              <a:cs typeface="Tahoma"/>
            </a:endParaRPr>
          </a:p>
          <a:p>
            <a:pPr marL="824230">
              <a:lnSpc>
                <a:spcPct val="100000"/>
              </a:lnSpc>
              <a:spcBef>
                <a:spcPts val="3070"/>
              </a:spcBef>
            </a:pPr>
            <a:r>
              <a:rPr dirty="0" sz="2800" spc="-95">
                <a:solidFill>
                  <a:srgbClr val="D4A275"/>
                </a:solidFill>
                <a:latin typeface="Microsoft Sans Serif"/>
                <a:cs typeface="Microsoft Sans Serif"/>
              </a:rPr>
              <a:t>2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75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65">
                <a:solidFill>
                  <a:srgbClr val="D4A275"/>
                </a:solidFill>
                <a:latin typeface="Microsoft Sans Serif"/>
                <a:cs typeface="Microsoft Sans Serif"/>
              </a:rPr>
              <a:t>(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445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OO</a:t>
            </a:r>
            <a:r>
              <a:rPr dirty="0" sz="2800" spc="-25">
                <a:solidFill>
                  <a:srgbClr val="D4A275"/>
                </a:solidFill>
                <a:latin typeface="Microsoft Sans Serif"/>
                <a:cs typeface="Microsoft Sans Serif"/>
              </a:rPr>
              <a:t>V</a:t>
            </a:r>
            <a:r>
              <a:rPr dirty="0" sz="2800" spc="-155">
                <a:solidFill>
                  <a:srgbClr val="D4A275"/>
                </a:solidFill>
                <a:latin typeface="Microsoft Sans Serif"/>
                <a:cs typeface="Microsoft Sans Serif"/>
              </a:rPr>
              <a:t>Y</a:t>
            </a:r>
            <a:r>
              <a:rPr dirty="0" sz="2800" spc="245">
                <a:solidFill>
                  <a:srgbClr val="D4A275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824230">
              <a:lnSpc>
                <a:spcPct val="100000"/>
              </a:lnSpc>
              <a:spcBef>
                <a:spcPts val="915"/>
              </a:spcBef>
            </a:pPr>
            <a:r>
              <a:rPr dirty="0" sz="2700" spc="-65">
                <a:latin typeface="Tahoma"/>
                <a:cs typeface="Tahoma"/>
              </a:rPr>
              <a:t>Scenario: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50">
                <a:latin typeface="Tahoma"/>
                <a:cs typeface="Tahoma"/>
              </a:rPr>
              <a:t>User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60">
                <a:latin typeface="Tahoma"/>
                <a:cs typeface="Tahoma"/>
              </a:rPr>
              <a:t>has</a:t>
            </a:r>
            <a:r>
              <a:rPr dirty="0" sz="2700" spc="-130">
                <a:latin typeface="Tahoma"/>
                <a:cs typeface="Tahoma"/>
              </a:rPr>
              <a:t> </a:t>
            </a:r>
            <a:r>
              <a:rPr dirty="0" sz="2700" spc="-15">
                <a:latin typeface="Tahoma"/>
                <a:cs typeface="Tahoma"/>
              </a:rPr>
              <a:t>successfully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30">
                <a:latin typeface="Tahoma"/>
                <a:cs typeface="Tahoma"/>
              </a:rPr>
              <a:t>registered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99491" y="1"/>
            <a:ext cx="9788525" cy="10280015"/>
            <a:chOff x="8499491" y="1"/>
            <a:chExt cx="9788525" cy="10280015"/>
          </a:xfrm>
        </p:grpSpPr>
        <p:sp>
          <p:nvSpPr>
            <p:cNvPr id="3" name="object 3"/>
            <p:cNvSpPr/>
            <p:nvPr/>
          </p:nvSpPr>
          <p:spPr>
            <a:xfrm>
              <a:off x="9269834" y="3675653"/>
              <a:ext cx="9018270" cy="6604000"/>
            </a:xfrm>
            <a:custGeom>
              <a:avLst/>
              <a:gdLst/>
              <a:ahLst/>
              <a:cxnLst/>
              <a:rect l="l" t="t" r="r" b="b"/>
              <a:pathLst>
                <a:path w="9018269" h="6604000">
                  <a:moveTo>
                    <a:pt x="3327256" y="165099"/>
                  </a:moveTo>
                  <a:lnTo>
                    <a:pt x="2329229" y="165099"/>
                  </a:lnTo>
                  <a:lnTo>
                    <a:pt x="2364737" y="152399"/>
                  </a:lnTo>
                  <a:lnTo>
                    <a:pt x="2395852" y="126999"/>
                  </a:lnTo>
                  <a:lnTo>
                    <a:pt x="2424770" y="101599"/>
                  </a:lnTo>
                  <a:lnTo>
                    <a:pt x="2463206" y="63499"/>
                  </a:lnTo>
                  <a:lnTo>
                    <a:pt x="2504936" y="38099"/>
                  </a:lnTo>
                  <a:lnTo>
                    <a:pt x="2689292" y="38099"/>
                  </a:lnTo>
                  <a:lnTo>
                    <a:pt x="2705903" y="12699"/>
                  </a:lnTo>
                  <a:lnTo>
                    <a:pt x="2724153" y="0"/>
                  </a:lnTo>
                  <a:lnTo>
                    <a:pt x="2846485" y="0"/>
                  </a:lnTo>
                  <a:lnTo>
                    <a:pt x="2895971" y="12699"/>
                  </a:lnTo>
                  <a:lnTo>
                    <a:pt x="2942575" y="38099"/>
                  </a:lnTo>
                  <a:lnTo>
                    <a:pt x="2981766" y="50799"/>
                  </a:lnTo>
                  <a:lnTo>
                    <a:pt x="3009016" y="63499"/>
                  </a:lnTo>
                  <a:lnTo>
                    <a:pt x="3035509" y="76199"/>
                  </a:lnTo>
                  <a:lnTo>
                    <a:pt x="3072709" y="88899"/>
                  </a:lnTo>
                  <a:lnTo>
                    <a:pt x="3116498" y="101599"/>
                  </a:lnTo>
                  <a:lnTo>
                    <a:pt x="3162760" y="101599"/>
                  </a:lnTo>
                  <a:lnTo>
                    <a:pt x="3260497" y="126999"/>
                  </a:lnTo>
                  <a:lnTo>
                    <a:pt x="3304835" y="139699"/>
                  </a:lnTo>
                  <a:lnTo>
                    <a:pt x="3327256" y="165099"/>
                  </a:lnTo>
                  <a:close/>
                </a:path>
                <a:path w="9018269" h="6604000">
                  <a:moveTo>
                    <a:pt x="6443686" y="1181099"/>
                  </a:moveTo>
                  <a:lnTo>
                    <a:pt x="1771997" y="1181099"/>
                  </a:lnTo>
                  <a:lnTo>
                    <a:pt x="1805908" y="1168399"/>
                  </a:lnTo>
                  <a:lnTo>
                    <a:pt x="1822950" y="1155699"/>
                  </a:lnTo>
                  <a:lnTo>
                    <a:pt x="1826582" y="1142999"/>
                  </a:lnTo>
                  <a:lnTo>
                    <a:pt x="1819102" y="1117599"/>
                  </a:lnTo>
                  <a:lnTo>
                    <a:pt x="1802565" y="1079499"/>
                  </a:lnTo>
                  <a:lnTo>
                    <a:pt x="1779025" y="1066799"/>
                  </a:lnTo>
                  <a:lnTo>
                    <a:pt x="1751434" y="1041399"/>
                  </a:lnTo>
                  <a:lnTo>
                    <a:pt x="1729608" y="1003299"/>
                  </a:lnTo>
                  <a:lnTo>
                    <a:pt x="1716017" y="965199"/>
                  </a:lnTo>
                  <a:lnTo>
                    <a:pt x="1713134" y="927099"/>
                  </a:lnTo>
                  <a:lnTo>
                    <a:pt x="1709977" y="901699"/>
                  </a:lnTo>
                  <a:lnTo>
                    <a:pt x="1701054" y="863599"/>
                  </a:lnTo>
                  <a:lnTo>
                    <a:pt x="1687191" y="850899"/>
                  </a:lnTo>
                  <a:lnTo>
                    <a:pt x="1669209" y="825499"/>
                  </a:lnTo>
                  <a:lnTo>
                    <a:pt x="1651226" y="812799"/>
                  </a:lnTo>
                  <a:lnTo>
                    <a:pt x="1637361" y="787399"/>
                  </a:lnTo>
                  <a:lnTo>
                    <a:pt x="1628438" y="749299"/>
                  </a:lnTo>
                  <a:lnTo>
                    <a:pt x="1625280" y="698499"/>
                  </a:lnTo>
                  <a:lnTo>
                    <a:pt x="1627612" y="660399"/>
                  </a:lnTo>
                  <a:lnTo>
                    <a:pt x="1634061" y="609599"/>
                  </a:lnTo>
                  <a:lnTo>
                    <a:pt x="1643812" y="584199"/>
                  </a:lnTo>
                  <a:lnTo>
                    <a:pt x="1656048" y="571499"/>
                  </a:lnTo>
                  <a:lnTo>
                    <a:pt x="1669287" y="558799"/>
                  </a:lnTo>
                  <a:lnTo>
                    <a:pt x="1676358" y="520699"/>
                  </a:lnTo>
                  <a:lnTo>
                    <a:pt x="1677666" y="495299"/>
                  </a:lnTo>
                  <a:lnTo>
                    <a:pt x="1673619" y="444499"/>
                  </a:lnTo>
                  <a:lnTo>
                    <a:pt x="1672805" y="406399"/>
                  </a:lnTo>
                  <a:lnTo>
                    <a:pt x="1680287" y="380999"/>
                  </a:lnTo>
                  <a:lnTo>
                    <a:pt x="1697774" y="342899"/>
                  </a:lnTo>
                  <a:lnTo>
                    <a:pt x="1726976" y="317499"/>
                  </a:lnTo>
                  <a:lnTo>
                    <a:pt x="1769602" y="279399"/>
                  </a:lnTo>
                  <a:lnTo>
                    <a:pt x="1827363" y="241299"/>
                  </a:lnTo>
                  <a:lnTo>
                    <a:pt x="1880934" y="215899"/>
                  </a:lnTo>
                  <a:lnTo>
                    <a:pt x="1929971" y="190499"/>
                  </a:lnTo>
                  <a:lnTo>
                    <a:pt x="2069089" y="152399"/>
                  </a:lnTo>
                  <a:lnTo>
                    <a:pt x="2119201" y="152399"/>
                  </a:lnTo>
                  <a:lnTo>
                    <a:pt x="2174385" y="165099"/>
                  </a:lnTo>
                  <a:lnTo>
                    <a:pt x="3327256" y="165099"/>
                  </a:lnTo>
                  <a:lnTo>
                    <a:pt x="3338466" y="177799"/>
                  </a:lnTo>
                  <a:lnTo>
                    <a:pt x="3366263" y="190499"/>
                  </a:lnTo>
                  <a:lnTo>
                    <a:pt x="3404814" y="215899"/>
                  </a:lnTo>
                  <a:lnTo>
                    <a:pt x="3450111" y="228599"/>
                  </a:lnTo>
                  <a:lnTo>
                    <a:pt x="3498149" y="241299"/>
                  </a:lnTo>
                  <a:lnTo>
                    <a:pt x="3648941" y="241299"/>
                  </a:lnTo>
                  <a:lnTo>
                    <a:pt x="3701477" y="253999"/>
                  </a:lnTo>
                  <a:lnTo>
                    <a:pt x="3748743" y="266699"/>
                  </a:lnTo>
                  <a:lnTo>
                    <a:pt x="3786521" y="292099"/>
                  </a:lnTo>
                  <a:lnTo>
                    <a:pt x="3832576" y="304799"/>
                  </a:lnTo>
                  <a:lnTo>
                    <a:pt x="3881513" y="330199"/>
                  </a:lnTo>
                  <a:lnTo>
                    <a:pt x="3927979" y="342899"/>
                  </a:lnTo>
                  <a:lnTo>
                    <a:pt x="3966621" y="342899"/>
                  </a:lnTo>
                  <a:lnTo>
                    <a:pt x="3999841" y="355599"/>
                  </a:lnTo>
                  <a:lnTo>
                    <a:pt x="4031414" y="368299"/>
                  </a:lnTo>
                  <a:lnTo>
                    <a:pt x="4058044" y="380999"/>
                  </a:lnTo>
                  <a:lnTo>
                    <a:pt x="4076439" y="406399"/>
                  </a:lnTo>
                  <a:lnTo>
                    <a:pt x="4094765" y="419099"/>
                  </a:lnTo>
                  <a:lnTo>
                    <a:pt x="4120915" y="431799"/>
                  </a:lnTo>
                  <a:lnTo>
                    <a:pt x="4151183" y="444499"/>
                  </a:lnTo>
                  <a:lnTo>
                    <a:pt x="4304577" y="444499"/>
                  </a:lnTo>
                  <a:lnTo>
                    <a:pt x="4354196" y="457199"/>
                  </a:lnTo>
                  <a:lnTo>
                    <a:pt x="4401496" y="482599"/>
                  </a:lnTo>
                  <a:lnTo>
                    <a:pt x="4438841" y="495299"/>
                  </a:lnTo>
                  <a:lnTo>
                    <a:pt x="4481872" y="507999"/>
                  </a:lnTo>
                  <a:lnTo>
                    <a:pt x="4528744" y="533399"/>
                  </a:lnTo>
                  <a:lnTo>
                    <a:pt x="4673972" y="571499"/>
                  </a:lnTo>
                  <a:lnTo>
                    <a:pt x="4717772" y="584199"/>
                  </a:lnTo>
                  <a:lnTo>
                    <a:pt x="4784278" y="596899"/>
                  </a:lnTo>
                  <a:lnTo>
                    <a:pt x="4841314" y="609599"/>
                  </a:lnTo>
                  <a:lnTo>
                    <a:pt x="4882702" y="634999"/>
                  </a:lnTo>
                  <a:lnTo>
                    <a:pt x="4902264" y="647699"/>
                  </a:lnTo>
                  <a:lnTo>
                    <a:pt x="4916402" y="660399"/>
                  </a:lnTo>
                  <a:lnTo>
                    <a:pt x="4942895" y="673099"/>
                  </a:lnTo>
                  <a:lnTo>
                    <a:pt x="5059371" y="673099"/>
                  </a:lnTo>
                  <a:lnTo>
                    <a:pt x="5099386" y="685799"/>
                  </a:lnTo>
                  <a:lnTo>
                    <a:pt x="5131989" y="698499"/>
                  </a:lnTo>
                  <a:lnTo>
                    <a:pt x="5152648" y="711199"/>
                  </a:lnTo>
                  <a:lnTo>
                    <a:pt x="5175703" y="723899"/>
                  </a:lnTo>
                  <a:lnTo>
                    <a:pt x="5208648" y="736599"/>
                  </a:lnTo>
                  <a:lnTo>
                    <a:pt x="5284428" y="761999"/>
                  </a:lnTo>
                  <a:lnTo>
                    <a:pt x="5320237" y="761999"/>
                  </a:lnTo>
                  <a:lnTo>
                    <a:pt x="5362161" y="774699"/>
                  </a:lnTo>
                  <a:lnTo>
                    <a:pt x="5450858" y="825499"/>
                  </a:lnTo>
                  <a:lnTo>
                    <a:pt x="5490884" y="850899"/>
                  </a:lnTo>
                  <a:lnTo>
                    <a:pt x="5537145" y="876299"/>
                  </a:lnTo>
                  <a:lnTo>
                    <a:pt x="5580934" y="901699"/>
                  </a:lnTo>
                  <a:lnTo>
                    <a:pt x="5618135" y="914399"/>
                  </a:lnTo>
                  <a:lnTo>
                    <a:pt x="5741448" y="914399"/>
                  </a:lnTo>
                  <a:lnTo>
                    <a:pt x="5795953" y="927099"/>
                  </a:lnTo>
                  <a:lnTo>
                    <a:pt x="5857988" y="939799"/>
                  </a:lnTo>
                  <a:lnTo>
                    <a:pt x="5925402" y="965199"/>
                  </a:lnTo>
                  <a:lnTo>
                    <a:pt x="5996044" y="990599"/>
                  </a:lnTo>
                  <a:lnTo>
                    <a:pt x="6052292" y="1003299"/>
                  </a:lnTo>
                  <a:lnTo>
                    <a:pt x="6108939" y="1028699"/>
                  </a:lnTo>
                  <a:lnTo>
                    <a:pt x="6164755" y="1041399"/>
                  </a:lnTo>
                  <a:lnTo>
                    <a:pt x="6218510" y="1066799"/>
                  </a:lnTo>
                  <a:lnTo>
                    <a:pt x="6268975" y="1092199"/>
                  </a:lnTo>
                  <a:lnTo>
                    <a:pt x="6314920" y="1104899"/>
                  </a:lnTo>
                  <a:lnTo>
                    <a:pt x="6355118" y="1130299"/>
                  </a:lnTo>
                  <a:lnTo>
                    <a:pt x="6388337" y="1142999"/>
                  </a:lnTo>
                  <a:lnTo>
                    <a:pt x="6413350" y="1155699"/>
                  </a:lnTo>
                  <a:lnTo>
                    <a:pt x="6443686" y="1181099"/>
                  </a:lnTo>
                  <a:close/>
                </a:path>
                <a:path w="9018269" h="6604000">
                  <a:moveTo>
                    <a:pt x="4304577" y="444499"/>
                  </a:moveTo>
                  <a:lnTo>
                    <a:pt x="4151183" y="444499"/>
                  </a:lnTo>
                  <a:lnTo>
                    <a:pt x="4181862" y="431799"/>
                  </a:lnTo>
                  <a:lnTo>
                    <a:pt x="4256644" y="431799"/>
                  </a:lnTo>
                  <a:lnTo>
                    <a:pt x="4304577" y="444499"/>
                  </a:lnTo>
                  <a:close/>
                </a:path>
                <a:path w="9018269" h="6604000">
                  <a:moveTo>
                    <a:pt x="9018163" y="6603999"/>
                  </a:moveTo>
                  <a:lnTo>
                    <a:pt x="3392780" y="6603999"/>
                  </a:lnTo>
                  <a:lnTo>
                    <a:pt x="3345568" y="6578599"/>
                  </a:lnTo>
                  <a:lnTo>
                    <a:pt x="3295266" y="6565899"/>
                  </a:lnTo>
                  <a:lnTo>
                    <a:pt x="3191369" y="6515099"/>
                  </a:lnTo>
                  <a:lnTo>
                    <a:pt x="3140758" y="6502399"/>
                  </a:lnTo>
                  <a:lnTo>
                    <a:pt x="3076027" y="6464299"/>
                  </a:lnTo>
                  <a:lnTo>
                    <a:pt x="3015322" y="6438899"/>
                  </a:lnTo>
                  <a:lnTo>
                    <a:pt x="2961206" y="6413499"/>
                  </a:lnTo>
                  <a:lnTo>
                    <a:pt x="2916242" y="6400799"/>
                  </a:lnTo>
                  <a:lnTo>
                    <a:pt x="2882992" y="6388099"/>
                  </a:lnTo>
                  <a:lnTo>
                    <a:pt x="2864018" y="6388099"/>
                  </a:lnTo>
                  <a:lnTo>
                    <a:pt x="2837936" y="6375399"/>
                  </a:lnTo>
                  <a:lnTo>
                    <a:pt x="2790441" y="6362699"/>
                  </a:lnTo>
                  <a:lnTo>
                    <a:pt x="2728119" y="6337299"/>
                  </a:lnTo>
                  <a:lnTo>
                    <a:pt x="2657561" y="6299199"/>
                  </a:lnTo>
                  <a:lnTo>
                    <a:pt x="2580458" y="6273799"/>
                  </a:lnTo>
                  <a:lnTo>
                    <a:pt x="2534242" y="6248399"/>
                  </a:lnTo>
                  <a:lnTo>
                    <a:pt x="2484554" y="6222999"/>
                  </a:lnTo>
                  <a:lnTo>
                    <a:pt x="2326959" y="6146799"/>
                  </a:lnTo>
                  <a:lnTo>
                    <a:pt x="2275681" y="6134099"/>
                  </a:lnTo>
                  <a:lnTo>
                    <a:pt x="2227078" y="6108699"/>
                  </a:lnTo>
                  <a:lnTo>
                    <a:pt x="2161249" y="6070599"/>
                  </a:lnTo>
                  <a:lnTo>
                    <a:pt x="2101643" y="6045199"/>
                  </a:lnTo>
                  <a:lnTo>
                    <a:pt x="2050822" y="6019799"/>
                  </a:lnTo>
                  <a:lnTo>
                    <a:pt x="2011349" y="5981699"/>
                  </a:lnTo>
                  <a:lnTo>
                    <a:pt x="1985787" y="5968999"/>
                  </a:lnTo>
                  <a:lnTo>
                    <a:pt x="1976696" y="5943599"/>
                  </a:lnTo>
                  <a:lnTo>
                    <a:pt x="1968940" y="5930899"/>
                  </a:lnTo>
                  <a:lnTo>
                    <a:pt x="1947594" y="5918199"/>
                  </a:lnTo>
                  <a:lnTo>
                    <a:pt x="1915540" y="5905499"/>
                  </a:lnTo>
                  <a:lnTo>
                    <a:pt x="1835306" y="5905499"/>
                  </a:lnTo>
                  <a:lnTo>
                    <a:pt x="1796596" y="5892799"/>
                  </a:lnTo>
                  <a:lnTo>
                    <a:pt x="1764474" y="5880099"/>
                  </a:lnTo>
                  <a:lnTo>
                    <a:pt x="1743883" y="5880099"/>
                  </a:lnTo>
                  <a:lnTo>
                    <a:pt x="1726182" y="5854699"/>
                  </a:lnTo>
                  <a:lnTo>
                    <a:pt x="1707650" y="5854699"/>
                  </a:lnTo>
                  <a:lnTo>
                    <a:pt x="1690761" y="5841999"/>
                  </a:lnTo>
                  <a:lnTo>
                    <a:pt x="1677993" y="5841999"/>
                  </a:lnTo>
                  <a:lnTo>
                    <a:pt x="1657048" y="5829299"/>
                  </a:lnTo>
                  <a:lnTo>
                    <a:pt x="1617971" y="5816599"/>
                  </a:lnTo>
                  <a:lnTo>
                    <a:pt x="1564767" y="5791199"/>
                  </a:lnTo>
                  <a:lnTo>
                    <a:pt x="1501441" y="5765799"/>
                  </a:lnTo>
                  <a:lnTo>
                    <a:pt x="1432001" y="5727699"/>
                  </a:lnTo>
                  <a:lnTo>
                    <a:pt x="1382043" y="5702299"/>
                  </a:lnTo>
                  <a:lnTo>
                    <a:pt x="1331392" y="5664199"/>
                  </a:lnTo>
                  <a:lnTo>
                    <a:pt x="1282049" y="5638799"/>
                  </a:lnTo>
                  <a:lnTo>
                    <a:pt x="1236009" y="5600699"/>
                  </a:lnTo>
                  <a:lnTo>
                    <a:pt x="1195271" y="5562599"/>
                  </a:lnTo>
                  <a:lnTo>
                    <a:pt x="1161833" y="5524499"/>
                  </a:lnTo>
                  <a:lnTo>
                    <a:pt x="1137693" y="5499099"/>
                  </a:lnTo>
                  <a:lnTo>
                    <a:pt x="1104343" y="5460999"/>
                  </a:lnTo>
                  <a:lnTo>
                    <a:pt x="1063825" y="5422899"/>
                  </a:lnTo>
                  <a:lnTo>
                    <a:pt x="1018458" y="5384799"/>
                  </a:lnTo>
                  <a:lnTo>
                    <a:pt x="922452" y="5359399"/>
                  </a:lnTo>
                  <a:lnTo>
                    <a:pt x="870356" y="5346699"/>
                  </a:lnTo>
                  <a:lnTo>
                    <a:pt x="828556" y="5321299"/>
                  </a:lnTo>
                  <a:lnTo>
                    <a:pt x="800758" y="5308599"/>
                  </a:lnTo>
                  <a:lnTo>
                    <a:pt x="790668" y="5283199"/>
                  </a:lnTo>
                  <a:lnTo>
                    <a:pt x="782913" y="5270499"/>
                  </a:lnTo>
                  <a:lnTo>
                    <a:pt x="761567" y="5257799"/>
                  </a:lnTo>
                  <a:lnTo>
                    <a:pt x="729514" y="5232399"/>
                  </a:lnTo>
                  <a:lnTo>
                    <a:pt x="689637" y="5219699"/>
                  </a:lnTo>
                  <a:lnTo>
                    <a:pt x="607275" y="5194299"/>
                  </a:lnTo>
                  <a:lnTo>
                    <a:pt x="571036" y="5168899"/>
                  </a:lnTo>
                  <a:lnTo>
                    <a:pt x="544679" y="5143499"/>
                  </a:lnTo>
                  <a:lnTo>
                    <a:pt x="529054" y="5130799"/>
                  </a:lnTo>
                  <a:lnTo>
                    <a:pt x="513434" y="5092699"/>
                  </a:lnTo>
                  <a:lnTo>
                    <a:pt x="498549" y="5054599"/>
                  </a:lnTo>
                  <a:lnTo>
                    <a:pt x="485129" y="5003799"/>
                  </a:lnTo>
                  <a:lnTo>
                    <a:pt x="473906" y="4940299"/>
                  </a:lnTo>
                  <a:lnTo>
                    <a:pt x="465610" y="4889499"/>
                  </a:lnTo>
                  <a:lnTo>
                    <a:pt x="460480" y="4825999"/>
                  </a:lnTo>
                  <a:lnTo>
                    <a:pt x="458336" y="4775199"/>
                  </a:lnTo>
                  <a:lnTo>
                    <a:pt x="459282" y="4737099"/>
                  </a:lnTo>
                  <a:lnTo>
                    <a:pt x="463419" y="4686299"/>
                  </a:lnTo>
                  <a:lnTo>
                    <a:pt x="470850" y="4635499"/>
                  </a:lnTo>
                  <a:lnTo>
                    <a:pt x="481677" y="4597399"/>
                  </a:lnTo>
                  <a:lnTo>
                    <a:pt x="496003" y="4559299"/>
                  </a:lnTo>
                  <a:lnTo>
                    <a:pt x="513929" y="4508499"/>
                  </a:lnTo>
                  <a:lnTo>
                    <a:pt x="543027" y="4457699"/>
                  </a:lnTo>
                  <a:lnTo>
                    <a:pt x="575920" y="4406899"/>
                  </a:lnTo>
                  <a:lnTo>
                    <a:pt x="610078" y="4368799"/>
                  </a:lnTo>
                  <a:lnTo>
                    <a:pt x="642970" y="4343399"/>
                  </a:lnTo>
                  <a:lnTo>
                    <a:pt x="704959" y="4317999"/>
                  </a:lnTo>
                  <a:lnTo>
                    <a:pt x="718031" y="4292599"/>
                  </a:lnTo>
                  <a:lnTo>
                    <a:pt x="709386" y="4267199"/>
                  </a:lnTo>
                  <a:lnTo>
                    <a:pt x="677127" y="4229099"/>
                  </a:lnTo>
                  <a:lnTo>
                    <a:pt x="619355" y="4165599"/>
                  </a:lnTo>
                  <a:lnTo>
                    <a:pt x="576517" y="4127499"/>
                  </a:lnTo>
                  <a:lnTo>
                    <a:pt x="539162" y="4076699"/>
                  </a:lnTo>
                  <a:lnTo>
                    <a:pt x="509608" y="4038599"/>
                  </a:lnTo>
                  <a:lnTo>
                    <a:pt x="490175" y="3987799"/>
                  </a:lnTo>
                  <a:lnTo>
                    <a:pt x="483181" y="3962399"/>
                  </a:lnTo>
                  <a:lnTo>
                    <a:pt x="480093" y="3924299"/>
                  </a:lnTo>
                  <a:lnTo>
                    <a:pt x="471650" y="3886199"/>
                  </a:lnTo>
                  <a:lnTo>
                    <a:pt x="459089" y="3848099"/>
                  </a:lnTo>
                  <a:lnTo>
                    <a:pt x="443645" y="3809999"/>
                  </a:lnTo>
                  <a:lnTo>
                    <a:pt x="434114" y="3771899"/>
                  </a:lnTo>
                  <a:lnTo>
                    <a:pt x="431754" y="3733799"/>
                  </a:lnTo>
                  <a:lnTo>
                    <a:pt x="436355" y="3695699"/>
                  </a:lnTo>
                  <a:lnTo>
                    <a:pt x="447705" y="3644899"/>
                  </a:lnTo>
                  <a:lnTo>
                    <a:pt x="465593" y="3594099"/>
                  </a:lnTo>
                  <a:lnTo>
                    <a:pt x="489713" y="3543299"/>
                  </a:lnTo>
                  <a:lnTo>
                    <a:pt x="515053" y="3505199"/>
                  </a:lnTo>
                  <a:lnTo>
                    <a:pt x="543565" y="3467099"/>
                  </a:lnTo>
                  <a:lnTo>
                    <a:pt x="577202" y="3454399"/>
                  </a:lnTo>
                  <a:lnTo>
                    <a:pt x="617916" y="3428999"/>
                  </a:lnTo>
                  <a:lnTo>
                    <a:pt x="667660" y="3416299"/>
                  </a:lnTo>
                  <a:lnTo>
                    <a:pt x="786260" y="3390899"/>
                  </a:lnTo>
                  <a:lnTo>
                    <a:pt x="834443" y="3365499"/>
                  </a:lnTo>
                  <a:lnTo>
                    <a:pt x="865329" y="3340099"/>
                  </a:lnTo>
                  <a:lnTo>
                    <a:pt x="885920" y="3301999"/>
                  </a:lnTo>
                  <a:lnTo>
                    <a:pt x="894981" y="3276599"/>
                  </a:lnTo>
                  <a:lnTo>
                    <a:pt x="892516" y="3263899"/>
                  </a:lnTo>
                  <a:lnTo>
                    <a:pt x="878526" y="3251199"/>
                  </a:lnTo>
                  <a:lnTo>
                    <a:pt x="860542" y="3225799"/>
                  </a:lnTo>
                  <a:lnTo>
                    <a:pt x="846677" y="3200399"/>
                  </a:lnTo>
                  <a:lnTo>
                    <a:pt x="837754" y="3162299"/>
                  </a:lnTo>
                  <a:lnTo>
                    <a:pt x="834597" y="3111499"/>
                  </a:lnTo>
                  <a:lnTo>
                    <a:pt x="837754" y="3073399"/>
                  </a:lnTo>
                  <a:lnTo>
                    <a:pt x="846677" y="3035299"/>
                  </a:lnTo>
                  <a:lnTo>
                    <a:pt x="860542" y="2997199"/>
                  </a:lnTo>
                  <a:lnTo>
                    <a:pt x="896508" y="2971799"/>
                  </a:lnTo>
                  <a:lnTo>
                    <a:pt x="910372" y="2946399"/>
                  </a:lnTo>
                  <a:lnTo>
                    <a:pt x="919294" y="2920999"/>
                  </a:lnTo>
                  <a:lnTo>
                    <a:pt x="922451" y="2895599"/>
                  </a:lnTo>
                  <a:lnTo>
                    <a:pt x="913117" y="2870199"/>
                  </a:lnTo>
                  <a:lnTo>
                    <a:pt x="887310" y="2844799"/>
                  </a:lnTo>
                  <a:lnTo>
                    <a:pt x="848325" y="2819399"/>
                  </a:lnTo>
                  <a:lnTo>
                    <a:pt x="799457" y="2806699"/>
                  </a:lnTo>
                  <a:lnTo>
                    <a:pt x="766953" y="2793999"/>
                  </a:lnTo>
                  <a:lnTo>
                    <a:pt x="727150" y="2781299"/>
                  </a:lnTo>
                  <a:lnTo>
                    <a:pt x="681891" y="2768599"/>
                  </a:lnTo>
                  <a:lnTo>
                    <a:pt x="633021" y="2755899"/>
                  </a:lnTo>
                  <a:lnTo>
                    <a:pt x="582383" y="2730499"/>
                  </a:lnTo>
                  <a:lnTo>
                    <a:pt x="531822" y="2717799"/>
                  </a:lnTo>
                  <a:lnTo>
                    <a:pt x="483181" y="2692399"/>
                  </a:lnTo>
                  <a:lnTo>
                    <a:pt x="427602" y="2666999"/>
                  </a:lnTo>
                  <a:lnTo>
                    <a:pt x="372389" y="2628899"/>
                  </a:lnTo>
                  <a:lnTo>
                    <a:pt x="320104" y="2603499"/>
                  </a:lnTo>
                  <a:lnTo>
                    <a:pt x="273310" y="2578099"/>
                  </a:lnTo>
                  <a:lnTo>
                    <a:pt x="234568" y="2552699"/>
                  </a:lnTo>
                  <a:lnTo>
                    <a:pt x="175625" y="2489199"/>
                  </a:lnTo>
                  <a:lnTo>
                    <a:pt x="150985" y="2451099"/>
                  </a:lnTo>
                  <a:lnTo>
                    <a:pt x="135404" y="2412999"/>
                  </a:lnTo>
                  <a:lnTo>
                    <a:pt x="131767" y="2374899"/>
                  </a:lnTo>
                  <a:lnTo>
                    <a:pt x="126410" y="2349499"/>
                  </a:lnTo>
                  <a:lnTo>
                    <a:pt x="111993" y="2324099"/>
                  </a:lnTo>
                  <a:lnTo>
                    <a:pt x="90989" y="2298699"/>
                  </a:lnTo>
                  <a:lnTo>
                    <a:pt x="65876" y="2285999"/>
                  </a:lnTo>
                  <a:lnTo>
                    <a:pt x="40756" y="2260599"/>
                  </a:lnTo>
                  <a:lnTo>
                    <a:pt x="19754" y="2235199"/>
                  </a:lnTo>
                  <a:lnTo>
                    <a:pt x="5340" y="2209799"/>
                  </a:lnTo>
                  <a:lnTo>
                    <a:pt x="0" y="2171699"/>
                  </a:lnTo>
                  <a:lnTo>
                    <a:pt x="4516" y="2133599"/>
                  </a:lnTo>
                  <a:lnTo>
                    <a:pt x="16459" y="2095499"/>
                  </a:lnTo>
                  <a:lnTo>
                    <a:pt x="33343" y="2070099"/>
                  </a:lnTo>
                  <a:lnTo>
                    <a:pt x="52697" y="2057399"/>
                  </a:lnTo>
                  <a:lnTo>
                    <a:pt x="74600" y="2031999"/>
                  </a:lnTo>
                  <a:lnTo>
                    <a:pt x="92789" y="1993899"/>
                  </a:lnTo>
                  <a:lnTo>
                    <a:pt x="105209" y="1943099"/>
                  </a:lnTo>
                  <a:lnTo>
                    <a:pt x="109806" y="1879599"/>
                  </a:lnTo>
                  <a:lnTo>
                    <a:pt x="113076" y="1828799"/>
                  </a:lnTo>
                  <a:lnTo>
                    <a:pt x="125414" y="1790699"/>
                  </a:lnTo>
                  <a:lnTo>
                    <a:pt x="150612" y="1752599"/>
                  </a:lnTo>
                  <a:lnTo>
                    <a:pt x="192465" y="1727199"/>
                  </a:lnTo>
                  <a:lnTo>
                    <a:pt x="254764" y="1714499"/>
                  </a:lnTo>
                  <a:lnTo>
                    <a:pt x="314492" y="1689099"/>
                  </a:lnTo>
                  <a:lnTo>
                    <a:pt x="354819" y="1676399"/>
                  </a:lnTo>
                  <a:lnTo>
                    <a:pt x="378307" y="1650999"/>
                  </a:lnTo>
                  <a:lnTo>
                    <a:pt x="387519" y="1612899"/>
                  </a:lnTo>
                  <a:lnTo>
                    <a:pt x="385017" y="1574799"/>
                  </a:lnTo>
                  <a:lnTo>
                    <a:pt x="373365" y="1511299"/>
                  </a:lnTo>
                  <a:lnTo>
                    <a:pt x="364120" y="1460499"/>
                  </a:lnTo>
                  <a:lnTo>
                    <a:pt x="360385" y="1422399"/>
                  </a:lnTo>
                  <a:lnTo>
                    <a:pt x="363551" y="1384299"/>
                  </a:lnTo>
                  <a:lnTo>
                    <a:pt x="375005" y="1358899"/>
                  </a:lnTo>
                  <a:lnTo>
                    <a:pt x="396139" y="1320799"/>
                  </a:lnTo>
                  <a:lnTo>
                    <a:pt x="428340" y="1282699"/>
                  </a:lnTo>
                  <a:lnTo>
                    <a:pt x="472998" y="1244599"/>
                  </a:lnTo>
                  <a:lnTo>
                    <a:pt x="531503" y="1193799"/>
                  </a:lnTo>
                  <a:lnTo>
                    <a:pt x="579882" y="1142999"/>
                  </a:lnTo>
                  <a:lnTo>
                    <a:pt x="620993" y="1117599"/>
                  </a:lnTo>
                  <a:lnTo>
                    <a:pt x="656937" y="1092199"/>
                  </a:lnTo>
                  <a:lnTo>
                    <a:pt x="689811" y="1066799"/>
                  </a:lnTo>
                  <a:lnTo>
                    <a:pt x="721715" y="1054099"/>
                  </a:lnTo>
                  <a:lnTo>
                    <a:pt x="754747" y="1041399"/>
                  </a:lnTo>
                  <a:lnTo>
                    <a:pt x="1010306" y="1041399"/>
                  </a:lnTo>
                  <a:lnTo>
                    <a:pt x="1076965" y="1054099"/>
                  </a:lnTo>
                  <a:lnTo>
                    <a:pt x="1140166" y="1066799"/>
                  </a:lnTo>
                  <a:lnTo>
                    <a:pt x="1198065" y="1066799"/>
                  </a:lnTo>
                  <a:lnTo>
                    <a:pt x="1248817" y="1079499"/>
                  </a:lnTo>
                  <a:lnTo>
                    <a:pt x="1290579" y="1092199"/>
                  </a:lnTo>
                  <a:lnTo>
                    <a:pt x="1321507" y="1104899"/>
                  </a:lnTo>
                  <a:lnTo>
                    <a:pt x="1339756" y="1117599"/>
                  </a:lnTo>
                  <a:lnTo>
                    <a:pt x="1364953" y="1130299"/>
                  </a:lnTo>
                  <a:lnTo>
                    <a:pt x="1406385" y="1142999"/>
                  </a:lnTo>
                  <a:lnTo>
                    <a:pt x="1460257" y="1155699"/>
                  </a:lnTo>
                  <a:lnTo>
                    <a:pt x="1522773" y="1168399"/>
                  </a:lnTo>
                  <a:lnTo>
                    <a:pt x="1590140" y="1181099"/>
                  </a:lnTo>
                  <a:lnTo>
                    <a:pt x="6443686" y="1181099"/>
                  </a:lnTo>
                  <a:lnTo>
                    <a:pt x="6458855" y="1193799"/>
                  </a:lnTo>
                  <a:lnTo>
                    <a:pt x="6500654" y="1206499"/>
                  </a:lnTo>
                  <a:lnTo>
                    <a:pt x="6535040" y="1219199"/>
                  </a:lnTo>
                  <a:lnTo>
                    <a:pt x="6654948" y="1219199"/>
                  </a:lnTo>
                  <a:lnTo>
                    <a:pt x="6711239" y="1231899"/>
                  </a:lnTo>
                  <a:lnTo>
                    <a:pt x="6775096" y="1244599"/>
                  </a:lnTo>
                  <a:lnTo>
                    <a:pt x="6843834" y="1269999"/>
                  </a:lnTo>
                  <a:lnTo>
                    <a:pt x="6902385" y="1282699"/>
                  </a:lnTo>
                  <a:lnTo>
                    <a:pt x="6959938" y="1308099"/>
                  </a:lnTo>
                  <a:lnTo>
                    <a:pt x="7014418" y="1333499"/>
                  </a:lnTo>
                  <a:lnTo>
                    <a:pt x="7063749" y="1346199"/>
                  </a:lnTo>
                  <a:lnTo>
                    <a:pt x="7105857" y="1371599"/>
                  </a:lnTo>
                  <a:lnTo>
                    <a:pt x="7138667" y="1396999"/>
                  </a:lnTo>
                  <a:lnTo>
                    <a:pt x="7160105" y="1409699"/>
                  </a:lnTo>
                  <a:lnTo>
                    <a:pt x="7195316" y="1435099"/>
                  </a:lnTo>
                  <a:lnTo>
                    <a:pt x="7244117" y="1460499"/>
                  </a:lnTo>
                  <a:lnTo>
                    <a:pt x="7300330" y="1473199"/>
                  </a:lnTo>
                  <a:lnTo>
                    <a:pt x="7399406" y="1473199"/>
                  </a:lnTo>
                  <a:lnTo>
                    <a:pt x="7447746" y="1485899"/>
                  </a:lnTo>
                  <a:lnTo>
                    <a:pt x="7499990" y="1498599"/>
                  </a:lnTo>
                  <a:lnTo>
                    <a:pt x="7553333" y="1523999"/>
                  </a:lnTo>
                  <a:lnTo>
                    <a:pt x="7604967" y="1536699"/>
                  </a:lnTo>
                  <a:lnTo>
                    <a:pt x="7652086" y="1562099"/>
                  </a:lnTo>
                  <a:lnTo>
                    <a:pt x="7763767" y="1612899"/>
                  </a:lnTo>
                  <a:lnTo>
                    <a:pt x="7814336" y="1625599"/>
                  </a:lnTo>
                  <a:lnTo>
                    <a:pt x="7856049" y="1638299"/>
                  </a:lnTo>
                  <a:lnTo>
                    <a:pt x="7884899" y="1638299"/>
                  </a:lnTo>
                  <a:lnTo>
                    <a:pt x="7910021" y="1650999"/>
                  </a:lnTo>
                  <a:lnTo>
                    <a:pt x="7931023" y="1650999"/>
                  </a:lnTo>
                  <a:lnTo>
                    <a:pt x="7945436" y="1663699"/>
                  </a:lnTo>
                  <a:lnTo>
                    <a:pt x="7950789" y="1676399"/>
                  </a:lnTo>
                  <a:lnTo>
                    <a:pt x="7956898" y="1689099"/>
                  </a:lnTo>
                  <a:lnTo>
                    <a:pt x="7973302" y="1701799"/>
                  </a:lnTo>
                  <a:lnTo>
                    <a:pt x="7997119" y="1714499"/>
                  </a:lnTo>
                  <a:lnTo>
                    <a:pt x="8047651" y="1714499"/>
                  </a:lnTo>
                  <a:lnTo>
                    <a:pt x="8080236" y="1727199"/>
                  </a:lnTo>
                  <a:lnTo>
                    <a:pt x="8121675" y="1739899"/>
                  </a:lnTo>
                  <a:lnTo>
                    <a:pt x="8170423" y="1752599"/>
                  </a:lnTo>
                  <a:lnTo>
                    <a:pt x="8224938" y="1765299"/>
                  </a:lnTo>
                  <a:lnTo>
                    <a:pt x="8283673" y="1777999"/>
                  </a:lnTo>
                  <a:lnTo>
                    <a:pt x="8407630" y="1828799"/>
                  </a:lnTo>
                  <a:lnTo>
                    <a:pt x="8477246" y="1854199"/>
                  </a:lnTo>
                  <a:lnTo>
                    <a:pt x="8541791" y="1866899"/>
                  </a:lnTo>
                  <a:lnTo>
                    <a:pt x="8599421" y="1892299"/>
                  </a:lnTo>
                  <a:lnTo>
                    <a:pt x="8648291" y="1917699"/>
                  </a:lnTo>
                  <a:lnTo>
                    <a:pt x="8686558" y="1930399"/>
                  </a:lnTo>
                  <a:lnTo>
                    <a:pt x="8712376" y="1955799"/>
                  </a:lnTo>
                  <a:lnTo>
                    <a:pt x="8723902" y="1968499"/>
                  </a:lnTo>
                  <a:lnTo>
                    <a:pt x="8737285" y="1981199"/>
                  </a:lnTo>
                  <a:lnTo>
                    <a:pt x="8761788" y="1981199"/>
                  </a:lnTo>
                  <a:lnTo>
                    <a:pt x="8793704" y="1993899"/>
                  </a:lnTo>
                  <a:lnTo>
                    <a:pt x="8869548" y="1993899"/>
                  </a:lnTo>
                  <a:lnTo>
                    <a:pt x="8913886" y="2006599"/>
                  </a:lnTo>
                  <a:lnTo>
                    <a:pt x="8956578" y="2019299"/>
                  </a:lnTo>
                  <a:lnTo>
                    <a:pt x="8991858" y="2031999"/>
                  </a:lnTo>
                  <a:lnTo>
                    <a:pt x="9007296" y="2044699"/>
                  </a:lnTo>
                  <a:lnTo>
                    <a:pt x="9018163" y="2044699"/>
                  </a:lnTo>
                  <a:lnTo>
                    <a:pt x="9018163" y="6603999"/>
                  </a:lnTo>
                  <a:close/>
                </a:path>
                <a:path w="9018269" h="6604000">
                  <a:moveTo>
                    <a:pt x="6654948" y="1219199"/>
                  </a:moveTo>
                  <a:lnTo>
                    <a:pt x="6535040" y="1219199"/>
                  </a:lnTo>
                  <a:lnTo>
                    <a:pt x="6558308" y="1206499"/>
                  </a:lnTo>
                  <a:lnTo>
                    <a:pt x="6608906" y="1206499"/>
                  </a:lnTo>
                  <a:lnTo>
                    <a:pt x="6654948" y="12191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9491" y="1"/>
              <a:ext cx="9788508" cy="862018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358" y="1871739"/>
            <a:ext cx="4533853" cy="10169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45172" y="2214127"/>
            <a:ext cx="4215765" cy="178752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796925" marR="5080" indent="-784860">
              <a:lnSpc>
                <a:spcPts val="6680"/>
              </a:lnSpc>
              <a:spcBef>
                <a:spcPts val="710"/>
              </a:spcBef>
            </a:pPr>
            <a:r>
              <a:rPr dirty="0" spc="45"/>
              <a:t>W</a:t>
            </a:r>
            <a:r>
              <a:rPr dirty="0" spc="-1050"/>
              <a:t>E</a:t>
            </a:r>
            <a:r>
              <a:rPr dirty="0" spc="-440"/>
              <a:t>B</a:t>
            </a:r>
            <a:r>
              <a:rPr dirty="0" spc="-470"/>
              <a:t> </a:t>
            </a:r>
            <a:r>
              <a:rPr dirty="0" spc="-575"/>
              <a:t>U</a:t>
            </a:r>
            <a:r>
              <a:rPr dirty="0" spc="905"/>
              <a:t>I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409"/>
              <a:t>T  </a:t>
            </a:r>
            <a:r>
              <a:rPr dirty="0" spc="-735"/>
              <a:t>REPORT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6624" y="1871836"/>
            <a:ext cx="600074" cy="657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97300" y="4287544"/>
            <a:ext cx="6207125" cy="405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1741170">
              <a:lnSpc>
                <a:spcPct val="114599"/>
              </a:lnSpc>
              <a:spcBef>
                <a:spcPts val="1950"/>
              </a:spcBef>
            </a:pPr>
            <a:r>
              <a:rPr dirty="0" sz="2400" spc="-35">
                <a:latin typeface="Tahoma"/>
                <a:cs typeface="Tahoma"/>
              </a:rPr>
              <a:t>https://drive.google.com/file/d/1i-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UAeJCgyO_01YAY7PiUYEqcrt4iYK 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Xt/view?usp=sharing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59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99"/>
              </a:lnSpc>
              <a:spcBef>
                <a:spcPts val="1950"/>
              </a:spcBef>
            </a:pP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10">
                <a:latin typeface="Tahoma"/>
                <a:cs typeface="Tahoma"/>
              </a:rPr>
              <a:t>tt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25">
                <a:latin typeface="Tahoma"/>
                <a:cs typeface="Tahoma"/>
              </a:rPr>
              <a:t>:</a:t>
            </a:r>
            <a:r>
              <a:rPr dirty="0" sz="2400" spc="-70">
                <a:latin typeface="Tahoma"/>
                <a:cs typeface="Tahoma"/>
              </a:rPr>
              <a:t>//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15">
                <a:latin typeface="Tahoma"/>
                <a:cs typeface="Tahoma"/>
              </a:rPr>
              <a:t>.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20">
                <a:latin typeface="Tahoma"/>
                <a:cs typeface="Tahoma"/>
              </a:rPr>
              <a:t>oo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150">
                <a:latin typeface="Tahoma"/>
                <a:cs typeface="Tahoma"/>
              </a:rPr>
              <a:t>l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15">
                <a:latin typeface="Tahoma"/>
                <a:cs typeface="Tahoma"/>
              </a:rPr>
              <a:t>.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>
                <a:latin typeface="Tahoma"/>
                <a:cs typeface="Tahoma"/>
              </a:rPr>
              <a:t>f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150">
                <a:latin typeface="Tahoma"/>
                <a:cs typeface="Tahoma"/>
              </a:rPr>
              <a:t>l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 spc="-5">
                <a:latin typeface="Tahoma"/>
                <a:cs typeface="Tahoma"/>
              </a:rPr>
              <a:t>1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10">
                <a:latin typeface="Tahoma"/>
                <a:cs typeface="Tahoma"/>
              </a:rPr>
              <a:t>H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f</a:t>
            </a:r>
            <a:r>
              <a:rPr dirty="0" sz="2400" spc="-20">
                <a:latin typeface="Tahoma"/>
                <a:cs typeface="Tahoma"/>
              </a:rPr>
              <a:t>w</a:t>
            </a: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-5">
                <a:latin typeface="Tahoma"/>
                <a:cs typeface="Tahoma"/>
              </a:rPr>
              <a:t>4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305">
                <a:latin typeface="Tahoma"/>
                <a:cs typeface="Tahoma"/>
              </a:rPr>
              <a:t>J</a:t>
            </a:r>
            <a:r>
              <a:rPr dirty="0" sz="2400" spc="-65">
                <a:latin typeface="Tahoma"/>
                <a:cs typeface="Tahoma"/>
              </a:rPr>
              <a:t>R</a:t>
            </a:r>
            <a:r>
              <a:rPr dirty="0" sz="2400" spc="-305">
                <a:latin typeface="Tahoma"/>
                <a:cs typeface="Tahoma"/>
              </a:rPr>
              <a:t>J</a:t>
            </a:r>
            <a:r>
              <a:rPr dirty="0" sz="2400" spc="10">
                <a:latin typeface="Tahoma"/>
                <a:cs typeface="Tahoma"/>
              </a:rPr>
              <a:t>P  </a:t>
            </a:r>
            <a:r>
              <a:rPr dirty="0" sz="2400" spc="-45">
                <a:latin typeface="Tahoma"/>
                <a:cs typeface="Tahoma"/>
              </a:rPr>
              <a:t>pNvC9OOS25GYi8ZLc7Gp/view?usp=sharing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45972" cy="98209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92540" y="112300"/>
            <a:ext cx="4533853" cy="10169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924300">
              <a:lnSpc>
                <a:spcPct val="100000"/>
              </a:lnSpc>
              <a:spcBef>
                <a:spcPts val="95"/>
              </a:spcBef>
            </a:pPr>
            <a:r>
              <a:rPr dirty="0" spc="-590"/>
              <a:t>P</a:t>
            </a:r>
            <a:r>
              <a:rPr dirty="0" spc="-800"/>
              <a:t>R</a:t>
            </a:r>
            <a:r>
              <a:rPr dirty="0" spc="-500"/>
              <a:t>O</a:t>
            </a:r>
            <a:r>
              <a:rPr dirty="0" spc="-645"/>
              <a:t>D</a:t>
            </a:r>
            <a:r>
              <a:rPr dirty="0" spc="-575"/>
              <a:t>U</a:t>
            </a:r>
            <a:r>
              <a:rPr dirty="0" spc="-975"/>
              <a:t>C</a:t>
            </a:r>
            <a:r>
              <a:rPr dirty="0" spc="-655"/>
              <a:t>T</a:t>
            </a:r>
            <a:r>
              <a:rPr dirty="0" spc="-470"/>
              <a:t> </a:t>
            </a:r>
            <a:r>
              <a:rPr dirty="0" spc="-825"/>
              <a:t>S</a:t>
            </a:r>
            <a:r>
              <a:rPr dirty="0" spc="-575"/>
              <a:t>U</a:t>
            </a:r>
            <a:r>
              <a:rPr dirty="0" spc="-975"/>
              <a:t>CC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819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7342890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7761990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8181090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8600190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04241" y="3764175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04241" y="4192800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101904" y="1679981"/>
            <a:ext cx="5140325" cy="2748915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1283970" algn="l"/>
              </a:tabLst>
            </a:pPr>
            <a:r>
              <a:rPr dirty="0" sz="2800" spc="-85">
                <a:solidFill>
                  <a:srgbClr val="D4A275"/>
                </a:solidFill>
                <a:latin typeface="Microsoft Sans Serif"/>
                <a:cs typeface="Microsoft Sans Serif"/>
              </a:rPr>
              <a:t>3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>
                <a:solidFill>
                  <a:srgbClr val="D4A275"/>
                </a:solidFill>
                <a:latin typeface="Microsoft Sans Serif"/>
                <a:cs typeface="Microsoft Sans Serif"/>
              </a:rPr>
              <a:t>	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04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420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54610" marR="5080">
              <a:lnSpc>
                <a:spcPct val="117200"/>
              </a:lnSpc>
              <a:spcBef>
                <a:spcPts val="300"/>
              </a:spcBef>
            </a:pPr>
            <a:r>
              <a:rPr dirty="0" sz="2400" spc="-60">
                <a:latin typeface="Tahoma"/>
                <a:cs typeface="Tahoma"/>
              </a:rPr>
              <a:t>D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20">
                <a:latin typeface="Tahoma"/>
                <a:cs typeface="Tahoma"/>
              </a:rPr>
              <a:t>n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1</a:t>
            </a:r>
            <a:r>
              <a:rPr dirty="0" sz="2400">
                <a:latin typeface="Tahoma"/>
                <a:cs typeface="Tahoma"/>
              </a:rPr>
              <a:t>8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5">
                <a:latin typeface="Tahoma"/>
                <a:cs typeface="Tahoma"/>
              </a:rPr>
              <a:t>t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185">
                <a:latin typeface="Tahoma"/>
                <a:cs typeface="Tahoma"/>
              </a:rPr>
              <a:t>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7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b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5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30">
                <a:latin typeface="Tahoma"/>
                <a:cs typeface="Tahoma"/>
              </a:rPr>
              <a:t>e  </a:t>
            </a:r>
            <a:r>
              <a:rPr dirty="0" sz="2400" spc="-50">
                <a:latin typeface="Tahoma"/>
                <a:cs typeface="Tahoma"/>
              </a:rPr>
              <a:t>case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dan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11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berupa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negative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85">
                <a:latin typeface="Tahoma"/>
                <a:cs typeface="Tahoma"/>
              </a:rPr>
              <a:t>case.</a:t>
            </a:r>
            <a:endParaRPr sz="2400">
              <a:latin typeface="Tahoma"/>
              <a:cs typeface="Tahoma"/>
            </a:endParaRPr>
          </a:p>
          <a:p>
            <a:pPr marL="575310" marR="2623820" indent="-521334">
              <a:lnSpc>
                <a:spcPct val="117200"/>
              </a:lnSpc>
            </a:pPr>
            <a:r>
              <a:rPr dirty="0" sz="2400" spc="-5">
                <a:latin typeface="Tahoma"/>
                <a:cs typeface="Tahoma"/>
              </a:rPr>
              <a:t>Menguji </a:t>
            </a:r>
            <a:r>
              <a:rPr dirty="0" sz="2400">
                <a:latin typeface="Tahoma"/>
                <a:cs typeface="Tahoma"/>
              </a:rPr>
              <a:t>2 </a:t>
            </a:r>
            <a:r>
              <a:rPr dirty="0" sz="2400" spc="-55">
                <a:latin typeface="Tahoma"/>
                <a:cs typeface="Tahoma"/>
              </a:rPr>
              <a:t>fitur: 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Authentication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Homepage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3659504"/>
            <a:ext cx="104775" cy="104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4078604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4497704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768" y="4916804"/>
            <a:ext cx="104775" cy="1047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074845" y="1766397"/>
            <a:ext cx="5751195" cy="706945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2540" indent="-126047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1272540" algn="l"/>
                <a:tab pos="1273175" algn="l"/>
              </a:tabLst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420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8575">
              <a:lnSpc>
                <a:spcPct val="100000"/>
              </a:lnSpc>
              <a:spcBef>
                <a:spcPts val="195"/>
              </a:spcBef>
              <a:tabLst>
                <a:tab pos="1195070" algn="l"/>
                <a:tab pos="1691005" algn="l"/>
                <a:tab pos="2345055" algn="l"/>
                <a:tab pos="3148965" algn="l"/>
                <a:tab pos="3645535" algn="l"/>
                <a:tab pos="4712335" algn="l"/>
              </a:tabLst>
            </a:pPr>
            <a:r>
              <a:rPr dirty="0" sz="2400" spc="-60">
                <a:latin typeface="Tahoma"/>
                <a:cs typeface="Tahoma"/>
              </a:rPr>
              <a:t>D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30">
                <a:latin typeface="Tahoma"/>
                <a:cs typeface="Tahoma"/>
              </a:rPr>
              <a:t>	</a:t>
            </a:r>
            <a:r>
              <a:rPr dirty="0" sz="2400" spc="-5">
                <a:latin typeface="Tahoma"/>
                <a:cs typeface="Tahoma"/>
              </a:rPr>
              <a:t>39</a:t>
            </a:r>
            <a:r>
              <a:rPr dirty="0" sz="2400" spc="-5">
                <a:latin typeface="Tahoma"/>
                <a:cs typeface="Tahoma"/>
              </a:rPr>
              <a:t>	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10">
                <a:latin typeface="Tahoma"/>
                <a:cs typeface="Tahoma"/>
              </a:rPr>
              <a:t>	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190">
                <a:latin typeface="Tahoma"/>
                <a:cs typeface="Tahoma"/>
              </a:rPr>
              <a:t>,</a:t>
            </a:r>
            <a:r>
              <a:rPr dirty="0" sz="2400" spc="-190">
                <a:latin typeface="Tahoma"/>
                <a:cs typeface="Tahoma"/>
              </a:rPr>
              <a:t>	</a:t>
            </a:r>
            <a:r>
              <a:rPr dirty="0" sz="2400" spc="-5">
                <a:latin typeface="Tahoma"/>
                <a:cs typeface="Tahoma"/>
              </a:rPr>
              <a:t>20</a:t>
            </a:r>
            <a:r>
              <a:rPr dirty="0" sz="2400" spc="-5">
                <a:latin typeface="Tahoma"/>
                <a:cs typeface="Tahoma"/>
              </a:rPr>
              <a:t>	</a:t>
            </a:r>
            <a:r>
              <a:rPr dirty="0" sz="2400" spc="-35">
                <a:latin typeface="Tahoma"/>
                <a:cs typeface="Tahoma"/>
              </a:rPr>
              <a:t>b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	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45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28575" marR="1257300">
              <a:lnSpc>
                <a:spcPct val="114599"/>
              </a:lnSpc>
            </a:pPr>
            <a:r>
              <a:rPr dirty="0" sz="2400" spc="-50">
                <a:latin typeface="Tahoma"/>
                <a:cs typeface="Tahoma"/>
              </a:rPr>
              <a:t>case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dan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19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berupa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negative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85">
                <a:latin typeface="Tahoma"/>
                <a:cs typeface="Tahoma"/>
              </a:rPr>
              <a:t>case.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Menguji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4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fitur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325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46735" marR="3439795">
              <a:lnSpc>
                <a:spcPct val="114599"/>
              </a:lnSpc>
            </a:pPr>
            <a:r>
              <a:rPr dirty="0" sz="2400" spc="-40">
                <a:latin typeface="Tahoma"/>
                <a:cs typeface="Tahoma"/>
              </a:rPr>
              <a:t>A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20">
                <a:latin typeface="Tahoma"/>
                <a:cs typeface="Tahoma"/>
              </a:rPr>
              <a:t>n  </a:t>
            </a:r>
            <a:r>
              <a:rPr dirty="0" sz="2400" spc="-30">
                <a:latin typeface="Tahoma"/>
                <a:cs typeface="Tahoma"/>
              </a:rPr>
              <a:t>Products</a:t>
            </a:r>
            <a:endParaRPr sz="2400">
              <a:latin typeface="Tahoma"/>
              <a:cs typeface="Tahoma"/>
            </a:endParaRPr>
          </a:p>
          <a:p>
            <a:pPr marL="546735" marR="2600960">
              <a:lnSpc>
                <a:spcPct val="114599"/>
              </a:lnSpc>
            </a:pP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C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50">
                <a:latin typeface="Tahoma"/>
                <a:cs typeface="Tahoma"/>
              </a:rPr>
              <a:t>s  </a:t>
            </a:r>
            <a:r>
              <a:rPr dirty="0" sz="2400" spc="-50">
                <a:latin typeface="Tahoma"/>
                <a:cs typeface="Tahoma"/>
              </a:rPr>
              <a:t>Orders</a:t>
            </a:r>
            <a:endParaRPr sz="2400">
              <a:latin typeface="Tahoma"/>
              <a:cs typeface="Tahoma"/>
            </a:endParaRPr>
          </a:p>
          <a:p>
            <a:pPr marL="1324610" indent="-1271270">
              <a:lnSpc>
                <a:spcPct val="100000"/>
              </a:lnSpc>
              <a:spcBef>
                <a:spcPts val="2165"/>
              </a:spcBef>
              <a:buAutoNum type="arabicPeriod" startAt="2"/>
              <a:tabLst>
                <a:tab pos="1324610" algn="l"/>
                <a:tab pos="1325245" algn="l"/>
              </a:tabLst>
            </a:pP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75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8575" marR="5080">
              <a:lnSpc>
                <a:spcPct val="114599"/>
              </a:lnSpc>
              <a:spcBef>
                <a:spcPts val="375"/>
              </a:spcBef>
              <a:tabLst>
                <a:tab pos="1195070" algn="l"/>
                <a:tab pos="1691005" algn="l"/>
                <a:tab pos="2345055" algn="l"/>
                <a:tab pos="3148965" algn="l"/>
                <a:tab pos="3645535" algn="l"/>
                <a:tab pos="4712335" algn="l"/>
              </a:tabLst>
            </a:pPr>
            <a:r>
              <a:rPr dirty="0" sz="2400" spc="-60">
                <a:latin typeface="Tahoma"/>
                <a:cs typeface="Tahoma"/>
              </a:rPr>
              <a:t>D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30">
                <a:latin typeface="Tahoma"/>
                <a:cs typeface="Tahoma"/>
              </a:rPr>
              <a:t>	</a:t>
            </a:r>
            <a:r>
              <a:rPr dirty="0" sz="2400" spc="-5">
                <a:latin typeface="Tahoma"/>
                <a:cs typeface="Tahoma"/>
              </a:rPr>
              <a:t>31</a:t>
            </a:r>
            <a:r>
              <a:rPr dirty="0" sz="2400" spc="-5">
                <a:latin typeface="Tahoma"/>
                <a:cs typeface="Tahoma"/>
              </a:rPr>
              <a:t>	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10">
                <a:latin typeface="Tahoma"/>
                <a:cs typeface="Tahoma"/>
              </a:rPr>
              <a:t>	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190">
                <a:latin typeface="Tahoma"/>
                <a:cs typeface="Tahoma"/>
              </a:rPr>
              <a:t>,</a:t>
            </a:r>
            <a:r>
              <a:rPr dirty="0" sz="2400" spc="-190">
                <a:latin typeface="Tahoma"/>
                <a:cs typeface="Tahoma"/>
              </a:rPr>
              <a:t>	</a:t>
            </a:r>
            <a:r>
              <a:rPr dirty="0" sz="2400" spc="-5">
                <a:latin typeface="Tahoma"/>
                <a:cs typeface="Tahoma"/>
              </a:rPr>
              <a:t>19</a:t>
            </a:r>
            <a:r>
              <a:rPr dirty="0" sz="2400" spc="-5">
                <a:latin typeface="Tahoma"/>
                <a:cs typeface="Tahoma"/>
              </a:rPr>
              <a:t>	</a:t>
            </a:r>
            <a:r>
              <a:rPr dirty="0" sz="2400" spc="-35">
                <a:latin typeface="Tahoma"/>
                <a:cs typeface="Tahoma"/>
              </a:rPr>
              <a:t>b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	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35">
                <a:latin typeface="Tahoma"/>
                <a:cs typeface="Tahoma"/>
              </a:rPr>
              <a:t>e  </a:t>
            </a:r>
            <a:r>
              <a:rPr dirty="0" sz="2400" spc="-50">
                <a:latin typeface="Tahoma"/>
                <a:cs typeface="Tahoma"/>
              </a:rPr>
              <a:t>case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dan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12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berupa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negative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85">
                <a:latin typeface="Tahoma"/>
                <a:cs typeface="Tahoma"/>
              </a:rPr>
              <a:t>case.</a:t>
            </a:r>
            <a:endParaRPr sz="2400">
              <a:latin typeface="Tahoma"/>
              <a:cs typeface="Tahoma"/>
            </a:endParaRPr>
          </a:p>
          <a:p>
            <a:pPr marL="546735" marR="3272790" indent="-518159">
              <a:lnSpc>
                <a:spcPct val="114599"/>
              </a:lnSpc>
            </a:pPr>
            <a:r>
              <a:rPr dirty="0" sz="2400" spc="-10">
                <a:latin typeface="Tahoma"/>
                <a:cs typeface="Tahoma"/>
              </a:rPr>
              <a:t>Menguji </a:t>
            </a:r>
            <a:r>
              <a:rPr dirty="0" sz="2400" spc="-5">
                <a:latin typeface="Tahoma"/>
                <a:cs typeface="Tahoma"/>
              </a:rPr>
              <a:t>4 </a:t>
            </a:r>
            <a:r>
              <a:rPr dirty="0" sz="2400">
                <a:latin typeface="Tahoma"/>
                <a:cs typeface="Tahoma"/>
              </a:rPr>
              <a:t>fitur </a:t>
            </a:r>
            <a:r>
              <a:rPr dirty="0" sz="2400" spc="-325">
                <a:latin typeface="Tahoma"/>
                <a:cs typeface="Tahoma"/>
              </a:rPr>
              <a:t>: </a:t>
            </a:r>
            <a:r>
              <a:rPr dirty="0" sz="2400" spc="-32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A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20">
                <a:latin typeface="Tahoma"/>
                <a:cs typeface="Tahoma"/>
              </a:rPr>
              <a:t>n  </a:t>
            </a:r>
            <a:r>
              <a:rPr dirty="0" sz="2400" spc="-40">
                <a:latin typeface="Tahoma"/>
                <a:cs typeface="Tahoma"/>
              </a:rPr>
              <a:t>Homepage 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Shopping </a:t>
            </a:r>
            <a:r>
              <a:rPr dirty="0" sz="2400" spc="-45">
                <a:latin typeface="Tahoma"/>
                <a:cs typeface="Tahoma"/>
              </a:rPr>
              <a:t>Cart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Transaction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14445" y="1"/>
            <a:ext cx="5473700" cy="3708400"/>
          </a:xfrm>
          <a:custGeom>
            <a:avLst/>
            <a:gdLst/>
            <a:ahLst/>
            <a:cxnLst/>
            <a:rect l="l" t="t" r="r" b="b"/>
            <a:pathLst>
              <a:path w="5473700" h="3708400">
                <a:moveTo>
                  <a:pt x="131741" y="977899"/>
                </a:moveTo>
                <a:lnTo>
                  <a:pt x="131741" y="965199"/>
                </a:lnTo>
                <a:lnTo>
                  <a:pt x="98713" y="965199"/>
                </a:lnTo>
                <a:lnTo>
                  <a:pt x="78346" y="939799"/>
                </a:lnTo>
                <a:lnTo>
                  <a:pt x="63135" y="914399"/>
                </a:lnTo>
                <a:lnTo>
                  <a:pt x="47408" y="901699"/>
                </a:lnTo>
                <a:lnTo>
                  <a:pt x="42968" y="888999"/>
                </a:lnTo>
                <a:lnTo>
                  <a:pt x="40762" y="876299"/>
                </a:lnTo>
                <a:lnTo>
                  <a:pt x="40963" y="863599"/>
                </a:lnTo>
                <a:lnTo>
                  <a:pt x="43741" y="863599"/>
                </a:lnTo>
                <a:lnTo>
                  <a:pt x="63822" y="825499"/>
                </a:lnTo>
                <a:lnTo>
                  <a:pt x="69637" y="787399"/>
                </a:lnTo>
                <a:lnTo>
                  <a:pt x="66171" y="749299"/>
                </a:lnTo>
                <a:lnTo>
                  <a:pt x="58408" y="711199"/>
                </a:lnTo>
                <a:lnTo>
                  <a:pt x="52249" y="685799"/>
                </a:lnTo>
                <a:lnTo>
                  <a:pt x="42137" y="660399"/>
                </a:lnTo>
                <a:lnTo>
                  <a:pt x="28244" y="634999"/>
                </a:lnTo>
                <a:lnTo>
                  <a:pt x="10742" y="609599"/>
                </a:lnTo>
                <a:lnTo>
                  <a:pt x="0" y="584199"/>
                </a:lnTo>
                <a:lnTo>
                  <a:pt x="4554" y="558799"/>
                </a:lnTo>
                <a:lnTo>
                  <a:pt x="21828" y="533399"/>
                </a:lnTo>
                <a:lnTo>
                  <a:pt x="49241" y="507999"/>
                </a:lnTo>
                <a:lnTo>
                  <a:pt x="73075" y="507999"/>
                </a:lnTo>
                <a:lnTo>
                  <a:pt x="84819" y="495299"/>
                </a:lnTo>
                <a:lnTo>
                  <a:pt x="96908" y="495299"/>
                </a:lnTo>
                <a:lnTo>
                  <a:pt x="101749" y="469899"/>
                </a:lnTo>
                <a:lnTo>
                  <a:pt x="105387" y="444499"/>
                </a:lnTo>
                <a:lnTo>
                  <a:pt x="107994" y="419099"/>
                </a:lnTo>
                <a:lnTo>
                  <a:pt x="109741" y="393699"/>
                </a:lnTo>
                <a:lnTo>
                  <a:pt x="110400" y="368299"/>
                </a:lnTo>
                <a:lnTo>
                  <a:pt x="115012" y="330199"/>
                </a:lnTo>
                <a:lnTo>
                  <a:pt x="123405" y="304799"/>
                </a:lnTo>
                <a:lnTo>
                  <a:pt x="135408" y="266699"/>
                </a:lnTo>
                <a:lnTo>
                  <a:pt x="136697" y="253999"/>
                </a:lnTo>
                <a:lnTo>
                  <a:pt x="131970" y="241299"/>
                </a:lnTo>
                <a:lnTo>
                  <a:pt x="124838" y="228599"/>
                </a:lnTo>
                <a:lnTo>
                  <a:pt x="118908" y="203199"/>
                </a:lnTo>
                <a:lnTo>
                  <a:pt x="116502" y="203199"/>
                </a:lnTo>
                <a:lnTo>
                  <a:pt x="114783" y="190499"/>
                </a:lnTo>
                <a:lnTo>
                  <a:pt x="113752" y="177799"/>
                </a:lnTo>
                <a:lnTo>
                  <a:pt x="113408" y="177799"/>
                </a:lnTo>
                <a:lnTo>
                  <a:pt x="114869" y="165099"/>
                </a:lnTo>
                <a:lnTo>
                  <a:pt x="118220" y="165099"/>
                </a:lnTo>
                <a:lnTo>
                  <a:pt x="121916" y="152399"/>
                </a:lnTo>
                <a:lnTo>
                  <a:pt x="124408" y="152399"/>
                </a:lnTo>
                <a:lnTo>
                  <a:pt x="123090" y="114299"/>
                </a:lnTo>
                <a:lnTo>
                  <a:pt x="112491" y="76199"/>
                </a:lnTo>
                <a:lnTo>
                  <a:pt x="95017" y="25399"/>
                </a:lnTo>
                <a:lnTo>
                  <a:pt x="73542" y="0"/>
                </a:lnTo>
                <a:lnTo>
                  <a:pt x="5473554" y="0"/>
                </a:lnTo>
                <a:lnTo>
                  <a:pt x="5473554" y="952499"/>
                </a:lnTo>
                <a:lnTo>
                  <a:pt x="186741" y="952499"/>
                </a:lnTo>
                <a:lnTo>
                  <a:pt x="131741" y="977899"/>
                </a:lnTo>
                <a:close/>
              </a:path>
              <a:path w="5473700" h="3708400">
                <a:moveTo>
                  <a:pt x="5473554" y="1015999"/>
                </a:moveTo>
                <a:lnTo>
                  <a:pt x="155574" y="1015999"/>
                </a:lnTo>
                <a:lnTo>
                  <a:pt x="186741" y="952499"/>
                </a:lnTo>
                <a:lnTo>
                  <a:pt x="5473554" y="952499"/>
                </a:lnTo>
                <a:lnTo>
                  <a:pt x="5473554" y="1015999"/>
                </a:lnTo>
                <a:close/>
              </a:path>
              <a:path w="5473700" h="3708400">
                <a:moveTo>
                  <a:pt x="253428" y="1320799"/>
                </a:moveTo>
                <a:lnTo>
                  <a:pt x="199087" y="1320799"/>
                </a:lnTo>
                <a:lnTo>
                  <a:pt x="181928" y="1308099"/>
                </a:lnTo>
                <a:lnTo>
                  <a:pt x="171301" y="1295399"/>
                </a:lnTo>
                <a:lnTo>
                  <a:pt x="168408" y="1269999"/>
                </a:lnTo>
                <a:lnTo>
                  <a:pt x="169095" y="1269999"/>
                </a:lnTo>
                <a:lnTo>
                  <a:pt x="168408" y="1257299"/>
                </a:lnTo>
                <a:lnTo>
                  <a:pt x="162908" y="1257299"/>
                </a:lnTo>
                <a:lnTo>
                  <a:pt x="141166" y="1206499"/>
                </a:lnTo>
                <a:lnTo>
                  <a:pt x="134720" y="1168399"/>
                </a:lnTo>
                <a:lnTo>
                  <a:pt x="132744" y="1130299"/>
                </a:lnTo>
                <a:lnTo>
                  <a:pt x="124408" y="1079499"/>
                </a:lnTo>
                <a:lnTo>
                  <a:pt x="120684" y="1054099"/>
                </a:lnTo>
                <a:lnTo>
                  <a:pt x="123491" y="1028699"/>
                </a:lnTo>
                <a:lnTo>
                  <a:pt x="129048" y="1003299"/>
                </a:lnTo>
                <a:lnTo>
                  <a:pt x="133574" y="977899"/>
                </a:lnTo>
                <a:lnTo>
                  <a:pt x="138043" y="977899"/>
                </a:lnTo>
                <a:lnTo>
                  <a:pt x="149043" y="1003299"/>
                </a:lnTo>
                <a:lnTo>
                  <a:pt x="155574" y="1015999"/>
                </a:lnTo>
                <a:lnTo>
                  <a:pt x="5473554" y="1015999"/>
                </a:lnTo>
                <a:lnTo>
                  <a:pt x="5473554" y="1295399"/>
                </a:lnTo>
                <a:lnTo>
                  <a:pt x="331565" y="1295399"/>
                </a:lnTo>
                <a:lnTo>
                  <a:pt x="268753" y="1308099"/>
                </a:lnTo>
                <a:lnTo>
                  <a:pt x="253428" y="1320799"/>
                </a:lnTo>
                <a:close/>
              </a:path>
              <a:path w="5473700" h="3708400">
                <a:moveTo>
                  <a:pt x="5473554" y="2298699"/>
                </a:moveTo>
                <a:lnTo>
                  <a:pt x="318740" y="2298699"/>
                </a:lnTo>
                <a:lnTo>
                  <a:pt x="329740" y="2285999"/>
                </a:lnTo>
                <a:lnTo>
                  <a:pt x="335240" y="2273299"/>
                </a:lnTo>
                <a:lnTo>
                  <a:pt x="335240" y="2260599"/>
                </a:lnTo>
                <a:lnTo>
                  <a:pt x="337073" y="2247899"/>
                </a:lnTo>
                <a:lnTo>
                  <a:pt x="341227" y="2247899"/>
                </a:lnTo>
                <a:lnTo>
                  <a:pt x="345553" y="2235199"/>
                </a:lnTo>
                <a:lnTo>
                  <a:pt x="350222" y="2222499"/>
                </a:lnTo>
                <a:lnTo>
                  <a:pt x="355407" y="2209799"/>
                </a:lnTo>
                <a:lnTo>
                  <a:pt x="341685" y="2197099"/>
                </a:lnTo>
                <a:lnTo>
                  <a:pt x="314930" y="2197099"/>
                </a:lnTo>
                <a:lnTo>
                  <a:pt x="302240" y="2184399"/>
                </a:lnTo>
                <a:lnTo>
                  <a:pt x="279095" y="2184399"/>
                </a:lnTo>
                <a:lnTo>
                  <a:pt x="276717" y="2171699"/>
                </a:lnTo>
                <a:lnTo>
                  <a:pt x="276574" y="2158999"/>
                </a:lnTo>
                <a:lnTo>
                  <a:pt x="277261" y="2146299"/>
                </a:lnTo>
                <a:lnTo>
                  <a:pt x="276574" y="2133599"/>
                </a:lnTo>
                <a:lnTo>
                  <a:pt x="274511" y="2108199"/>
                </a:lnTo>
                <a:lnTo>
                  <a:pt x="271074" y="2095499"/>
                </a:lnTo>
                <a:lnTo>
                  <a:pt x="261775" y="2044699"/>
                </a:lnTo>
                <a:lnTo>
                  <a:pt x="268844" y="2006599"/>
                </a:lnTo>
                <a:lnTo>
                  <a:pt x="291930" y="1968499"/>
                </a:lnTo>
                <a:lnTo>
                  <a:pt x="330679" y="1955799"/>
                </a:lnTo>
                <a:lnTo>
                  <a:pt x="478036" y="1955799"/>
                </a:lnTo>
                <a:lnTo>
                  <a:pt x="524302" y="1943099"/>
                </a:lnTo>
                <a:lnTo>
                  <a:pt x="570110" y="1943099"/>
                </a:lnTo>
                <a:lnTo>
                  <a:pt x="659739" y="1917699"/>
                </a:lnTo>
                <a:lnTo>
                  <a:pt x="651288" y="1879599"/>
                </a:lnTo>
                <a:lnTo>
                  <a:pt x="643010" y="1841499"/>
                </a:lnTo>
                <a:lnTo>
                  <a:pt x="635762" y="1803399"/>
                </a:lnTo>
                <a:lnTo>
                  <a:pt x="630406" y="1765299"/>
                </a:lnTo>
                <a:lnTo>
                  <a:pt x="631294" y="1727199"/>
                </a:lnTo>
                <a:lnTo>
                  <a:pt x="644385" y="1689099"/>
                </a:lnTo>
                <a:lnTo>
                  <a:pt x="668819" y="1663699"/>
                </a:lnTo>
                <a:lnTo>
                  <a:pt x="703739" y="1650999"/>
                </a:lnTo>
                <a:lnTo>
                  <a:pt x="698239" y="1638299"/>
                </a:lnTo>
                <a:lnTo>
                  <a:pt x="628572" y="1638299"/>
                </a:lnTo>
                <a:lnTo>
                  <a:pt x="612874" y="1625599"/>
                </a:lnTo>
                <a:lnTo>
                  <a:pt x="610239" y="1600199"/>
                </a:lnTo>
                <a:lnTo>
                  <a:pt x="621354" y="1574799"/>
                </a:lnTo>
                <a:lnTo>
                  <a:pt x="646906" y="1549399"/>
                </a:lnTo>
                <a:lnTo>
                  <a:pt x="693434" y="1523999"/>
                </a:lnTo>
                <a:lnTo>
                  <a:pt x="741661" y="1498599"/>
                </a:lnTo>
                <a:lnTo>
                  <a:pt x="791268" y="1485899"/>
                </a:lnTo>
                <a:lnTo>
                  <a:pt x="841933" y="1460499"/>
                </a:lnTo>
                <a:lnTo>
                  <a:pt x="1207674" y="1371599"/>
                </a:lnTo>
                <a:lnTo>
                  <a:pt x="1260378" y="1371599"/>
                </a:lnTo>
                <a:lnTo>
                  <a:pt x="1365100" y="1346199"/>
                </a:lnTo>
                <a:lnTo>
                  <a:pt x="1416902" y="1346199"/>
                </a:lnTo>
                <a:lnTo>
                  <a:pt x="1400460" y="1333499"/>
                </a:lnTo>
                <a:lnTo>
                  <a:pt x="1384361" y="1320799"/>
                </a:lnTo>
                <a:lnTo>
                  <a:pt x="1364824" y="1308099"/>
                </a:lnTo>
                <a:lnTo>
                  <a:pt x="521178" y="1308099"/>
                </a:lnTo>
                <a:lnTo>
                  <a:pt x="474030" y="1295399"/>
                </a:lnTo>
                <a:lnTo>
                  <a:pt x="5473554" y="1295399"/>
                </a:lnTo>
                <a:lnTo>
                  <a:pt x="5473554" y="2298699"/>
                </a:lnTo>
                <a:close/>
              </a:path>
              <a:path w="5473700" h="3708400">
                <a:moveTo>
                  <a:pt x="1238190" y="1333499"/>
                </a:moveTo>
                <a:lnTo>
                  <a:pt x="1187590" y="1333499"/>
                </a:lnTo>
                <a:lnTo>
                  <a:pt x="1136550" y="1320799"/>
                </a:lnTo>
                <a:lnTo>
                  <a:pt x="666709" y="1320799"/>
                </a:lnTo>
                <a:lnTo>
                  <a:pt x="617471" y="1308099"/>
                </a:lnTo>
                <a:lnTo>
                  <a:pt x="1338069" y="1308099"/>
                </a:lnTo>
                <a:lnTo>
                  <a:pt x="1238190" y="1333499"/>
                </a:lnTo>
                <a:close/>
              </a:path>
              <a:path w="5473700" h="3708400">
                <a:moveTo>
                  <a:pt x="539112" y="2793999"/>
                </a:moveTo>
                <a:lnTo>
                  <a:pt x="511239" y="2793999"/>
                </a:lnTo>
                <a:lnTo>
                  <a:pt x="486489" y="2781299"/>
                </a:lnTo>
                <a:lnTo>
                  <a:pt x="395854" y="2781299"/>
                </a:lnTo>
                <a:lnTo>
                  <a:pt x="382907" y="2768599"/>
                </a:lnTo>
                <a:lnTo>
                  <a:pt x="374084" y="2755899"/>
                </a:lnTo>
                <a:lnTo>
                  <a:pt x="370073" y="2743199"/>
                </a:lnTo>
                <a:lnTo>
                  <a:pt x="369644" y="2730499"/>
                </a:lnTo>
                <a:lnTo>
                  <a:pt x="368011" y="2717799"/>
                </a:lnTo>
                <a:lnTo>
                  <a:pt x="360534" y="2705099"/>
                </a:lnTo>
                <a:lnTo>
                  <a:pt x="342573" y="2705099"/>
                </a:lnTo>
                <a:lnTo>
                  <a:pt x="341227" y="2692399"/>
                </a:lnTo>
                <a:lnTo>
                  <a:pt x="340053" y="2679699"/>
                </a:lnTo>
                <a:lnTo>
                  <a:pt x="339222" y="2679699"/>
                </a:lnTo>
                <a:lnTo>
                  <a:pt x="338907" y="2666999"/>
                </a:lnTo>
                <a:lnTo>
                  <a:pt x="340912" y="2641599"/>
                </a:lnTo>
                <a:lnTo>
                  <a:pt x="343948" y="2628899"/>
                </a:lnTo>
                <a:lnTo>
                  <a:pt x="347672" y="2603499"/>
                </a:lnTo>
                <a:lnTo>
                  <a:pt x="351740" y="2578099"/>
                </a:lnTo>
                <a:lnTo>
                  <a:pt x="354834" y="2578099"/>
                </a:lnTo>
                <a:lnTo>
                  <a:pt x="358615" y="2565399"/>
                </a:lnTo>
                <a:lnTo>
                  <a:pt x="363084" y="2552699"/>
                </a:lnTo>
                <a:lnTo>
                  <a:pt x="368240" y="2539999"/>
                </a:lnTo>
                <a:lnTo>
                  <a:pt x="326073" y="2539999"/>
                </a:lnTo>
                <a:lnTo>
                  <a:pt x="337073" y="2527299"/>
                </a:lnTo>
                <a:lnTo>
                  <a:pt x="309574" y="2463799"/>
                </a:lnTo>
                <a:lnTo>
                  <a:pt x="305907" y="2451099"/>
                </a:lnTo>
                <a:lnTo>
                  <a:pt x="298574" y="2451099"/>
                </a:lnTo>
                <a:lnTo>
                  <a:pt x="293389" y="2412999"/>
                </a:lnTo>
                <a:lnTo>
                  <a:pt x="288719" y="2374899"/>
                </a:lnTo>
                <a:lnTo>
                  <a:pt x="284394" y="2324099"/>
                </a:lnTo>
                <a:lnTo>
                  <a:pt x="280240" y="2285999"/>
                </a:lnTo>
                <a:lnTo>
                  <a:pt x="302240" y="2298699"/>
                </a:lnTo>
                <a:lnTo>
                  <a:pt x="5473554" y="2298699"/>
                </a:lnTo>
                <a:lnTo>
                  <a:pt x="5473554" y="2730499"/>
                </a:lnTo>
                <a:lnTo>
                  <a:pt x="595572" y="2730499"/>
                </a:lnTo>
                <a:lnTo>
                  <a:pt x="583169" y="2768599"/>
                </a:lnTo>
                <a:lnTo>
                  <a:pt x="563718" y="2781299"/>
                </a:lnTo>
                <a:lnTo>
                  <a:pt x="539112" y="2793999"/>
                </a:lnTo>
                <a:close/>
              </a:path>
              <a:path w="5473700" h="3708400">
                <a:moveTo>
                  <a:pt x="5473554" y="2806699"/>
                </a:moveTo>
                <a:lnTo>
                  <a:pt x="758738" y="2806699"/>
                </a:lnTo>
                <a:lnTo>
                  <a:pt x="841238" y="2793999"/>
                </a:lnTo>
                <a:lnTo>
                  <a:pt x="839405" y="2781299"/>
                </a:lnTo>
                <a:lnTo>
                  <a:pt x="667502" y="2781299"/>
                </a:lnTo>
                <a:lnTo>
                  <a:pt x="641635" y="2768599"/>
                </a:lnTo>
                <a:lnTo>
                  <a:pt x="617486" y="2755899"/>
                </a:lnTo>
                <a:lnTo>
                  <a:pt x="595572" y="2730499"/>
                </a:lnTo>
                <a:lnTo>
                  <a:pt x="5473554" y="2730499"/>
                </a:lnTo>
                <a:lnTo>
                  <a:pt x="5473554" y="2806699"/>
                </a:lnTo>
                <a:close/>
              </a:path>
              <a:path w="5473700" h="3708400">
                <a:moveTo>
                  <a:pt x="982404" y="3022599"/>
                </a:moveTo>
                <a:lnTo>
                  <a:pt x="947227" y="2997199"/>
                </a:lnTo>
                <a:lnTo>
                  <a:pt x="934737" y="2971799"/>
                </a:lnTo>
                <a:lnTo>
                  <a:pt x="931873" y="2933699"/>
                </a:lnTo>
                <a:lnTo>
                  <a:pt x="925571" y="2895599"/>
                </a:lnTo>
                <a:lnTo>
                  <a:pt x="899016" y="2895599"/>
                </a:lnTo>
                <a:lnTo>
                  <a:pt x="890738" y="2882899"/>
                </a:lnTo>
                <a:lnTo>
                  <a:pt x="874238" y="2882899"/>
                </a:lnTo>
                <a:lnTo>
                  <a:pt x="865988" y="2870199"/>
                </a:lnTo>
                <a:lnTo>
                  <a:pt x="717173" y="2870199"/>
                </a:lnTo>
                <a:lnTo>
                  <a:pt x="718634" y="2857499"/>
                </a:lnTo>
                <a:lnTo>
                  <a:pt x="720439" y="2844799"/>
                </a:lnTo>
                <a:lnTo>
                  <a:pt x="722072" y="2844799"/>
                </a:lnTo>
                <a:lnTo>
                  <a:pt x="728632" y="2832099"/>
                </a:lnTo>
                <a:lnTo>
                  <a:pt x="729176" y="2819399"/>
                </a:lnTo>
                <a:lnTo>
                  <a:pt x="723876" y="2806699"/>
                </a:lnTo>
                <a:lnTo>
                  <a:pt x="712905" y="2793999"/>
                </a:lnTo>
                <a:lnTo>
                  <a:pt x="707405" y="2781299"/>
                </a:lnTo>
                <a:lnTo>
                  <a:pt x="839405" y="2781299"/>
                </a:lnTo>
                <a:lnTo>
                  <a:pt x="756905" y="2793999"/>
                </a:lnTo>
                <a:lnTo>
                  <a:pt x="758738" y="2806699"/>
                </a:lnTo>
                <a:lnTo>
                  <a:pt x="5473554" y="2806699"/>
                </a:lnTo>
                <a:lnTo>
                  <a:pt x="5473554" y="2997199"/>
                </a:lnTo>
                <a:lnTo>
                  <a:pt x="998216" y="2997199"/>
                </a:lnTo>
                <a:lnTo>
                  <a:pt x="988505" y="3009899"/>
                </a:lnTo>
                <a:lnTo>
                  <a:pt x="982404" y="3022599"/>
                </a:lnTo>
                <a:close/>
              </a:path>
              <a:path w="5473700" h="3708400">
                <a:moveTo>
                  <a:pt x="725738" y="2984499"/>
                </a:moveTo>
                <a:lnTo>
                  <a:pt x="722072" y="2984499"/>
                </a:lnTo>
                <a:lnTo>
                  <a:pt x="714739" y="2971799"/>
                </a:lnTo>
                <a:lnTo>
                  <a:pt x="714739" y="2959099"/>
                </a:lnTo>
                <a:lnTo>
                  <a:pt x="723905" y="2959099"/>
                </a:lnTo>
                <a:lnTo>
                  <a:pt x="734619" y="2946399"/>
                </a:lnTo>
                <a:lnTo>
                  <a:pt x="766072" y="2946399"/>
                </a:lnTo>
                <a:lnTo>
                  <a:pt x="764725" y="2933699"/>
                </a:lnTo>
                <a:lnTo>
                  <a:pt x="763551" y="2920999"/>
                </a:lnTo>
                <a:lnTo>
                  <a:pt x="762720" y="2920999"/>
                </a:lnTo>
                <a:lnTo>
                  <a:pt x="762405" y="2908299"/>
                </a:lnTo>
                <a:lnTo>
                  <a:pt x="763751" y="2882899"/>
                </a:lnTo>
                <a:lnTo>
                  <a:pt x="759426" y="2870199"/>
                </a:lnTo>
                <a:lnTo>
                  <a:pt x="851235" y="2870199"/>
                </a:lnTo>
                <a:lnTo>
                  <a:pt x="845592" y="2882899"/>
                </a:lnTo>
                <a:lnTo>
                  <a:pt x="840980" y="2895599"/>
                </a:lnTo>
                <a:lnTo>
                  <a:pt x="837571" y="2908299"/>
                </a:lnTo>
                <a:lnTo>
                  <a:pt x="838717" y="2933699"/>
                </a:lnTo>
                <a:lnTo>
                  <a:pt x="852238" y="2959099"/>
                </a:lnTo>
                <a:lnTo>
                  <a:pt x="876759" y="2971799"/>
                </a:lnTo>
                <a:lnTo>
                  <a:pt x="748827" y="2971799"/>
                </a:lnTo>
                <a:lnTo>
                  <a:pt x="725738" y="2984499"/>
                </a:lnTo>
                <a:close/>
              </a:path>
              <a:path w="5473700" h="3708400">
                <a:moveTo>
                  <a:pt x="861404" y="3022599"/>
                </a:moveTo>
                <a:lnTo>
                  <a:pt x="815256" y="3022599"/>
                </a:lnTo>
                <a:lnTo>
                  <a:pt x="800905" y="3009899"/>
                </a:lnTo>
                <a:lnTo>
                  <a:pt x="784004" y="2997199"/>
                </a:lnTo>
                <a:lnTo>
                  <a:pt x="767447" y="2984499"/>
                </a:lnTo>
                <a:lnTo>
                  <a:pt x="748827" y="2971799"/>
                </a:lnTo>
                <a:lnTo>
                  <a:pt x="876759" y="2971799"/>
                </a:lnTo>
                <a:lnTo>
                  <a:pt x="910904" y="2984499"/>
                </a:lnTo>
                <a:lnTo>
                  <a:pt x="898787" y="2997199"/>
                </a:lnTo>
                <a:lnTo>
                  <a:pt x="886842" y="2997199"/>
                </a:lnTo>
                <a:lnTo>
                  <a:pt x="874553" y="3009899"/>
                </a:lnTo>
                <a:lnTo>
                  <a:pt x="861404" y="3022599"/>
                </a:lnTo>
                <a:close/>
              </a:path>
              <a:path w="5473700" h="3708400">
                <a:moveTo>
                  <a:pt x="2069566" y="3200399"/>
                </a:moveTo>
                <a:lnTo>
                  <a:pt x="2054899" y="3124199"/>
                </a:lnTo>
                <a:lnTo>
                  <a:pt x="2069996" y="3124199"/>
                </a:lnTo>
                <a:lnTo>
                  <a:pt x="2084920" y="3111499"/>
                </a:lnTo>
                <a:lnTo>
                  <a:pt x="2119066" y="3111499"/>
                </a:lnTo>
                <a:lnTo>
                  <a:pt x="2124566" y="3098799"/>
                </a:lnTo>
                <a:lnTo>
                  <a:pt x="2124566" y="3086099"/>
                </a:lnTo>
                <a:lnTo>
                  <a:pt x="2109899" y="3086099"/>
                </a:lnTo>
                <a:lnTo>
                  <a:pt x="2002649" y="3060699"/>
                </a:lnTo>
                <a:lnTo>
                  <a:pt x="1949025" y="3060699"/>
                </a:lnTo>
                <a:lnTo>
                  <a:pt x="1895400" y="3047999"/>
                </a:lnTo>
                <a:lnTo>
                  <a:pt x="1843891" y="3047999"/>
                </a:lnTo>
                <a:lnTo>
                  <a:pt x="1792646" y="3035299"/>
                </a:lnTo>
                <a:lnTo>
                  <a:pt x="1115349" y="3035299"/>
                </a:lnTo>
                <a:lnTo>
                  <a:pt x="1085299" y="3022599"/>
                </a:lnTo>
                <a:lnTo>
                  <a:pt x="1055594" y="3022599"/>
                </a:lnTo>
                <a:lnTo>
                  <a:pt x="1026404" y="3009899"/>
                </a:lnTo>
                <a:lnTo>
                  <a:pt x="1011021" y="3009899"/>
                </a:lnTo>
                <a:lnTo>
                  <a:pt x="998216" y="2997199"/>
                </a:lnTo>
                <a:lnTo>
                  <a:pt x="5473554" y="2997199"/>
                </a:lnTo>
                <a:lnTo>
                  <a:pt x="5473554" y="3149599"/>
                </a:lnTo>
                <a:lnTo>
                  <a:pt x="2089962" y="3149599"/>
                </a:lnTo>
                <a:lnTo>
                  <a:pt x="2080709" y="3162299"/>
                </a:lnTo>
                <a:lnTo>
                  <a:pt x="2069566" y="3200399"/>
                </a:lnTo>
                <a:close/>
              </a:path>
              <a:path w="5473700" h="3708400">
                <a:moveTo>
                  <a:pt x="3819475" y="3416299"/>
                </a:moveTo>
                <a:lnTo>
                  <a:pt x="2104399" y="3416299"/>
                </a:lnTo>
                <a:lnTo>
                  <a:pt x="2109928" y="3390899"/>
                </a:lnTo>
                <a:lnTo>
                  <a:pt x="2115628" y="3365499"/>
                </a:lnTo>
                <a:lnTo>
                  <a:pt x="2121673" y="3340099"/>
                </a:lnTo>
                <a:lnTo>
                  <a:pt x="2128232" y="3327399"/>
                </a:lnTo>
                <a:lnTo>
                  <a:pt x="2136425" y="3289299"/>
                </a:lnTo>
                <a:lnTo>
                  <a:pt x="2134649" y="3276599"/>
                </a:lnTo>
                <a:lnTo>
                  <a:pt x="2120498" y="3251199"/>
                </a:lnTo>
                <a:lnTo>
                  <a:pt x="2091566" y="3238499"/>
                </a:lnTo>
                <a:lnTo>
                  <a:pt x="2093256" y="3225799"/>
                </a:lnTo>
                <a:lnTo>
                  <a:pt x="2095462" y="3213099"/>
                </a:lnTo>
                <a:lnTo>
                  <a:pt x="2098011" y="3200399"/>
                </a:lnTo>
                <a:lnTo>
                  <a:pt x="2100733" y="3200399"/>
                </a:lnTo>
                <a:lnTo>
                  <a:pt x="2105201" y="3187699"/>
                </a:lnTo>
                <a:lnTo>
                  <a:pt x="2110358" y="3174999"/>
                </a:lnTo>
                <a:lnTo>
                  <a:pt x="2116201" y="3162299"/>
                </a:lnTo>
                <a:lnTo>
                  <a:pt x="2122732" y="3162299"/>
                </a:lnTo>
                <a:lnTo>
                  <a:pt x="2102308" y="3149599"/>
                </a:lnTo>
                <a:lnTo>
                  <a:pt x="5473554" y="3149599"/>
                </a:lnTo>
                <a:lnTo>
                  <a:pt x="5473554" y="3340099"/>
                </a:lnTo>
                <a:lnTo>
                  <a:pt x="5367783" y="3340099"/>
                </a:lnTo>
                <a:lnTo>
                  <a:pt x="5320212" y="3352799"/>
                </a:lnTo>
                <a:lnTo>
                  <a:pt x="5224719" y="3352799"/>
                </a:lnTo>
                <a:lnTo>
                  <a:pt x="5174618" y="3365499"/>
                </a:lnTo>
                <a:lnTo>
                  <a:pt x="5074174" y="3365499"/>
                </a:lnTo>
                <a:lnTo>
                  <a:pt x="4872933" y="3390899"/>
                </a:lnTo>
                <a:lnTo>
                  <a:pt x="4822678" y="3390899"/>
                </a:lnTo>
                <a:lnTo>
                  <a:pt x="4772489" y="3403599"/>
                </a:lnTo>
                <a:lnTo>
                  <a:pt x="3826694" y="3403599"/>
                </a:lnTo>
                <a:lnTo>
                  <a:pt x="3819475" y="3416299"/>
                </a:lnTo>
                <a:close/>
              </a:path>
              <a:path w="5473700" h="3708400">
                <a:moveTo>
                  <a:pt x="4208312" y="3454399"/>
                </a:moveTo>
                <a:lnTo>
                  <a:pt x="3825892" y="3454399"/>
                </a:lnTo>
                <a:lnTo>
                  <a:pt x="3842392" y="3403599"/>
                </a:lnTo>
                <a:lnTo>
                  <a:pt x="4671057" y="3403599"/>
                </a:lnTo>
                <a:lnTo>
                  <a:pt x="4619742" y="3416299"/>
                </a:lnTo>
                <a:lnTo>
                  <a:pt x="4568457" y="3416299"/>
                </a:lnTo>
                <a:lnTo>
                  <a:pt x="4466037" y="3428999"/>
                </a:lnTo>
                <a:lnTo>
                  <a:pt x="4414932" y="3428999"/>
                </a:lnTo>
                <a:lnTo>
                  <a:pt x="4363919" y="3441699"/>
                </a:lnTo>
                <a:lnTo>
                  <a:pt x="4262223" y="3441699"/>
                </a:lnTo>
                <a:lnTo>
                  <a:pt x="4208312" y="3454399"/>
                </a:lnTo>
                <a:close/>
              </a:path>
              <a:path w="5473700" h="3708400">
                <a:moveTo>
                  <a:pt x="2285898" y="3708399"/>
                </a:moveTo>
                <a:lnTo>
                  <a:pt x="2238289" y="3708399"/>
                </a:lnTo>
                <a:lnTo>
                  <a:pt x="2206149" y="3695699"/>
                </a:lnTo>
                <a:lnTo>
                  <a:pt x="2190508" y="3657599"/>
                </a:lnTo>
                <a:lnTo>
                  <a:pt x="2192399" y="3619499"/>
                </a:lnTo>
                <a:lnTo>
                  <a:pt x="2191052" y="3606799"/>
                </a:lnTo>
                <a:lnTo>
                  <a:pt x="2185753" y="3594099"/>
                </a:lnTo>
                <a:lnTo>
                  <a:pt x="2178735" y="3581399"/>
                </a:lnTo>
                <a:lnTo>
                  <a:pt x="2172232" y="3568699"/>
                </a:lnTo>
                <a:lnTo>
                  <a:pt x="2183089" y="3555999"/>
                </a:lnTo>
                <a:lnTo>
                  <a:pt x="2187586" y="3543299"/>
                </a:lnTo>
                <a:lnTo>
                  <a:pt x="2184865" y="3530599"/>
                </a:lnTo>
                <a:lnTo>
                  <a:pt x="2174065" y="3517899"/>
                </a:lnTo>
                <a:lnTo>
                  <a:pt x="2165128" y="3505199"/>
                </a:lnTo>
                <a:lnTo>
                  <a:pt x="2157566" y="3479799"/>
                </a:lnTo>
                <a:lnTo>
                  <a:pt x="2151378" y="3467099"/>
                </a:lnTo>
                <a:lnTo>
                  <a:pt x="2146566" y="3454399"/>
                </a:lnTo>
                <a:lnTo>
                  <a:pt x="2097066" y="3454399"/>
                </a:lnTo>
                <a:lnTo>
                  <a:pt x="2087899" y="3428999"/>
                </a:lnTo>
                <a:lnTo>
                  <a:pt x="2100732" y="3416299"/>
                </a:lnTo>
                <a:lnTo>
                  <a:pt x="3813631" y="3416299"/>
                </a:lnTo>
                <a:lnTo>
                  <a:pt x="3811225" y="3428999"/>
                </a:lnTo>
                <a:lnTo>
                  <a:pt x="3806842" y="3454399"/>
                </a:lnTo>
                <a:lnTo>
                  <a:pt x="3796787" y="3467099"/>
                </a:lnTo>
                <a:lnTo>
                  <a:pt x="3712263" y="3467099"/>
                </a:lnTo>
                <a:lnTo>
                  <a:pt x="3613541" y="3479799"/>
                </a:lnTo>
                <a:lnTo>
                  <a:pt x="3367628" y="3479799"/>
                </a:lnTo>
                <a:lnTo>
                  <a:pt x="3318548" y="3492499"/>
                </a:lnTo>
                <a:lnTo>
                  <a:pt x="3220437" y="3492499"/>
                </a:lnTo>
                <a:lnTo>
                  <a:pt x="3171395" y="3505199"/>
                </a:lnTo>
                <a:lnTo>
                  <a:pt x="3077516" y="3505199"/>
                </a:lnTo>
                <a:lnTo>
                  <a:pt x="2798599" y="3581399"/>
                </a:lnTo>
                <a:lnTo>
                  <a:pt x="2751942" y="3581399"/>
                </a:lnTo>
                <a:lnTo>
                  <a:pt x="2285898" y="37083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78394" y="788670"/>
            <a:ext cx="592582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35"/>
              <a:t>L</a:t>
            </a:r>
            <a:r>
              <a:rPr dirty="0" spc="-80"/>
              <a:t>A</a:t>
            </a:r>
            <a:r>
              <a:rPr dirty="0" spc="-660"/>
              <a:t>T</a:t>
            </a:r>
            <a:r>
              <a:rPr dirty="0" spc="-80"/>
              <a:t>A</a:t>
            </a:r>
            <a:r>
              <a:rPr dirty="0" spc="-795"/>
              <a:t>R</a:t>
            </a:r>
            <a:r>
              <a:rPr dirty="0" spc="-470"/>
              <a:t> </a:t>
            </a:r>
            <a:r>
              <a:rPr dirty="0" spc="-445"/>
              <a:t>B</a:t>
            </a:r>
            <a:r>
              <a:rPr dirty="0" spc="-1050"/>
              <a:t>E</a:t>
            </a:r>
            <a:r>
              <a:rPr dirty="0" spc="-735"/>
              <a:t>L</a:t>
            </a:r>
            <a:r>
              <a:rPr dirty="0" spc="-80"/>
              <a:t>A</a:t>
            </a:r>
            <a:r>
              <a:rPr dirty="0" spc="-290"/>
              <a:t>K</a:t>
            </a:r>
            <a:r>
              <a:rPr dirty="0" spc="-80"/>
              <a:t>A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3904" y="1675180"/>
            <a:ext cx="228219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348740" algn="l"/>
              </a:tabLst>
            </a:pPr>
            <a:r>
              <a:rPr dirty="0" sz="2800" spc="-185">
                <a:solidFill>
                  <a:srgbClr val="D4A275"/>
                </a:solidFill>
                <a:latin typeface="Microsoft Sans Serif"/>
                <a:cs typeface="Microsoft Sans Serif"/>
              </a:rPr>
              <a:t>PENGUJIAN </a:t>
            </a:r>
            <a:r>
              <a:rPr dirty="0" sz="2800" spc="-18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125">
                <a:solidFill>
                  <a:srgbClr val="D4A275"/>
                </a:solidFill>
                <a:latin typeface="Microsoft Sans Serif"/>
                <a:cs typeface="Microsoft Sans Serif"/>
              </a:rPr>
              <a:t>N  </a:t>
            </a:r>
            <a:r>
              <a:rPr dirty="0" sz="2800" spc="-200">
                <a:solidFill>
                  <a:srgbClr val="D4A275"/>
                </a:solidFill>
                <a:latin typeface="Microsoft Sans Serif"/>
                <a:cs typeface="Microsoft Sans Serif"/>
              </a:rPr>
              <a:t>LUNAK	</a:t>
            </a:r>
            <a:r>
              <a:rPr dirty="0" sz="2800" spc="-165">
                <a:solidFill>
                  <a:srgbClr val="D4A275"/>
                </a:solidFill>
                <a:latin typeface="Microsoft Sans Serif"/>
                <a:cs typeface="Microsoft Sans Serif"/>
              </a:rPr>
              <a:t>ATAU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4585" y="1675180"/>
            <a:ext cx="146621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" marR="5080" indent="-137795">
              <a:lnSpc>
                <a:spcPct val="116100"/>
              </a:lnSpc>
              <a:spcBef>
                <a:spcPts val="100"/>
              </a:spcBef>
            </a:pPr>
            <a:r>
              <a:rPr dirty="0" sz="2800" spc="-355">
                <a:solidFill>
                  <a:srgbClr val="D4A275"/>
                </a:solidFill>
                <a:latin typeface="Microsoft Sans Serif"/>
                <a:cs typeface="Microsoft Sans Serif"/>
              </a:rPr>
              <a:t>PERLU </a:t>
            </a:r>
            <a:r>
              <a:rPr dirty="0" sz="2800" spc="-35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0">
                <a:solidFill>
                  <a:srgbClr val="D4A275"/>
                </a:solidFill>
                <a:latin typeface="Microsoft Sans Serif"/>
                <a:cs typeface="Microsoft Sans Serif"/>
              </a:rPr>
              <a:t>BAHWA </a:t>
            </a:r>
            <a:r>
              <a:rPr dirty="0" sz="2800" spc="-73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60">
                <a:solidFill>
                  <a:srgbClr val="D4A275"/>
                </a:solidFill>
                <a:latin typeface="Microsoft Sans Serif"/>
                <a:cs typeface="Microsoft Sans Serif"/>
              </a:rPr>
              <a:t>SISTEM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8431" y="1743798"/>
            <a:ext cx="34963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7285" algn="l"/>
              </a:tabLst>
            </a:pP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>
                <a:solidFill>
                  <a:srgbClr val="D4A275"/>
                </a:solidFill>
                <a:latin typeface="Microsoft Sans Serif"/>
                <a:cs typeface="Microsoft Sans Serif"/>
              </a:rPr>
              <a:t>	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135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2979" y="2170480"/>
            <a:ext cx="335915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965">
              <a:lnSpc>
                <a:spcPct val="116100"/>
              </a:lnSpc>
              <a:spcBef>
                <a:spcPts val="100"/>
              </a:spcBef>
              <a:tabLst>
                <a:tab pos="1189355" algn="l"/>
                <a:tab pos="1440180" algn="l"/>
                <a:tab pos="2375535" algn="l"/>
              </a:tabLst>
            </a:pP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65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>
                <a:solidFill>
                  <a:srgbClr val="D4A275"/>
                </a:solidFill>
                <a:latin typeface="Microsoft Sans Serif"/>
                <a:cs typeface="Microsoft Sans Serif"/>
              </a:rPr>
              <a:t>		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5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190">
                <a:solidFill>
                  <a:srgbClr val="D4A275"/>
                </a:solidFill>
                <a:latin typeface="Microsoft Sans Serif"/>
                <a:cs typeface="Microsoft Sans Serif"/>
              </a:rPr>
              <a:t>T  </a:t>
            </a:r>
            <a:r>
              <a:rPr dirty="0" sz="2800" spc="-155">
                <a:solidFill>
                  <a:srgbClr val="D4A275"/>
                </a:solidFill>
                <a:latin typeface="Microsoft Sans Serif"/>
                <a:cs typeface="Microsoft Sans Serif"/>
              </a:rPr>
              <a:t>Y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0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>
                <a:solidFill>
                  <a:srgbClr val="D4A275"/>
                </a:solidFill>
                <a:latin typeface="Microsoft Sans Serif"/>
                <a:cs typeface="Microsoft Sans Serif"/>
              </a:rPr>
              <a:t>	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114">
                <a:solidFill>
                  <a:srgbClr val="D4A275"/>
                </a:solidFill>
                <a:latin typeface="Microsoft Sans Serif"/>
                <a:cs typeface="Microsoft Sans Serif"/>
              </a:rPr>
              <a:t>J</a:t>
            </a:r>
            <a:r>
              <a:rPr dirty="0" sz="2800" spc="420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>
                <a:solidFill>
                  <a:srgbClr val="D4A275"/>
                </a:solidFill>
                <a:latin typeface="Microsoft Sans Serif"/>
                <a:cs typeface="Microsoft Sans Serif"/>
              </a:rPr>
              <a:t>	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904" y="3229698"/>
            <a:ext cx="68891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420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5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55">
                <a:solidFill>
                  <a:srgbClr val="D4A275"/>
                </a:solidFill>
                <a:latin typeface="Microsoft Sans Serif"/>
                <a:cs typeface="Microsoft Sans Serif"/>
              </a:rPr>
              <a:t>Y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0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723" y="975928"/>
            <a:ext cx="1907539" cy="7865109"/>
          </a:xfrm>
          <a:prstGeom prst="rect">
            <a:avLst/>
          </a:prstGeom>
        </p:spPr>
        <p:txBody>
          <a:bodyPr wrap="square" lIns="0" tIns="6902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35"/>
              </a:spcBef>
            </a:pPr>
            <a:r>
              <a:rPr dirty="0" sz="12700" spc="-434">
                <a:solidFill>
                  <a:srgbClr val="D4A275"/>
                </a:solidFill>
                <a:latin typeface="Microsoft Sans Serif"/>
                <a:cs typeface="Microsoft Sans Serif"/>
              </a:rPr>
              <a:t>01</a:t>
            </a:r>
            <a:endParaRPr sz="1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335"/>
              </a:spcBef>
            </a:pPr>
            <a:r>
              <a:rPr dirty="0" sz="12700" spc="1045">
                <a:solidFill>
                  <a:srgbClr val="D4A275"/>
                </a:solidFill>
                <a:latin typeface="Microsoft Sans Serif"/>
                <a:cs typeface="Microsoft Sans Serif"/>
              </a:rPr>
              <a:t>0</a:t>
            </a:r>
            <a:r>
              <a:rPr dirty="0" sz="12700" spc="-400">
                <a:solidFill>
                  <a:srgbClr val="D4A275"/>
                </a:solidFill>
                <a:latin typeface="Microsoft Sans Serif"/>
                <a:cs typeface="Microsoft Sans Serif"/>
              </a:rPr>
              <a:t>2</a:t>
            </a:r>
            <a:endParaRPr sz="1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340"/>
              </a:spcBef>
            </a:pPr>
            <a:r>
              <a:rPr dirty="0" sz="12700" spc="1045">
                <a:solidFill>
                  <a:srgbClr val="D4A275"/>
                </a:solidFill>
                <a:latin typeface="Microsoft Sans Serif"/>
                <a:cs typeface="Microsoft Sans Serif"/>
              </a:rPr>
              <a:t>0</a:t>
            </a:r>
            <a:r>
              <a:rPr dirty="0" sz="12700" spc="-360">
                <a:solidFill>
                  <a:srgbClr val="D4A275"/>
                </a:solidFill>
                <a:latin typeface="Microsoft Sans Serif"/>
                <a:cs typeface="Microsoft Sans Serif"/>
              </a:rPr>
              <a:t>3</a:t>
            </a:r>
            <a:endParaRPr sz="12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3904" y="4589717"/>
            <a:ext cx="741616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185">
                <a:solidFill>
                  <a:srgbClr val="D4A275"/>
                </a:solidFill>
                <a:latin typeface="Microsoft Sans Serif"/>
                <a:cs typeface="Microsoft Sans Serif"/>
              </a:rPr>
              <a:t>PENGUJIAN</a:t>
            </a:r>
            <a:r>
              <a:rPr dirty="0" sz="2800" spc="-18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JUGA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20">
                <a:solidFill>
                  <a:srgbClr val="D4A275"/>
                </a:solidFill>
                <a:latin typeface="Microsoft Sans Serif"/>
                <a:cs typeface="Microsoft Sans Serif"/>
              </a:rPr>
              <a:t>DILAKUKAN</a:t>
            </a:r>
            <a:r>
              <a:rPr dirty="0" sz="2800" spc="-114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40">
                <a:solidFill>
                  <a:srgbClr val="D4A275"/>
                </a:solidFill>
                <a:latin typeface="Microsoft Sans Serif"/>
                <a:cs typeface="Microsoft Sans Serif"/>
              </a:rPr>
              <a:t>UNTUK 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0">
                <a:solidFill>
                  <a:srgbClr val="D4A275"/>
                </a:solidFill>
                <a:latin typeface="Microsoft Sans Serif"/>
                <a:cs typeface="Microsoft Sans Serif"/>
              </a:rPr>
              <a:t>MENGIDENTIFIKASI 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KEMUNGKINAN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BUG 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YANG </a:t>
            </a:r>
            <a:r>
              <a:rPr dirty="0" sz="2800" spc="-73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59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40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35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04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55">
                <a:solidFill>
                  <a:srgbClr val="D4A275"/>
                </a:solidFill>
                <a:latin typeface="Microsoft Sans Serif"/>
                <a:cs typeface="Microsoft Sans Serif"/>
              </a:rPr>
              <a:t>Y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0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2636" y="6887895"/>
            <a:ext cx="742124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185">
                <a:solidFill>
                  <a:srgbClr val="D4A275"/>
                </a:solidFill>
                <a:latin typeface="Microsoft Sans Serif"/>
                <a:cs typeface="Microsoft Sans Serif"/>
              </a:rPr>
              <a:t>PENGUJIAN</a:t>
            </a:r>
            <a:r>
              <a:rPr dirty="0" sz="2800" spc="-18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20">
                <a:solidFill>
                  <a:srgbClr val="D4A275"/>
                </a:solidFill>
                <a:latin typeface="Microsoft Sans Serif"/>
                <a:cs typeface="Microsoft Sans Serif"/>
              </a:rPr>
              <a:t>DILAKUKAN</a:t>
            </a:r>
            <a:r>
              <a:rPr dirty="0" sz="2800" spc="-114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40">
                <a:solidFill>
                  <a:srgbClr val="D4A275"/>
                </a:solidFill>
                <a:latin typeface="Microsoft Sans Serif"/>
                <a:cs typeface="Microsoft Sans Serif"/>
              </a:rPr>
              <a:t>UNTUK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25">
                <a:solidFill>
                  <a:srgbClr val="D4A275"/>
                </a:solidFill>
                <a:latin typeface="Microsoft Sans Serif"/>
                <a:cs typeface="Microsoft Sans Serif"/>
              </a:rPr>
              <a:t>MEMERIKSA </a:t>
            </a:r>
            <a:r>
              <a:rPr dirty="0" sz="2800" spc="-1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KUALITAS 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FUNGSI YANG </a:t>
            </a:r>
            <a:r>
              <a:rPr dirty="0" sz="2800" spc="-80">
                <a:solidFill>
                  <a:srgbClr val="D4A275"/>
                </a:solidFill>
                <a:latin typeface="Microsoft Sans Serif"/>
                <a:cs typeface="Microsoft Sans Serif"/>
              </a:rPr>
              <a:t>ADA, </a:t>
            </a:r>
            <a:r>
              <a:rPr dirty="0" sz="2800" spc="-130">
                <a:solidFill>
                  <a:srgbClr val="D4A275"/>
                </a:solidFill>
                <a:latin typeface="Microsoft Sans Serif"/>
                <a:cs typeface="Microsoft Sans Serif"/>
              </a:rPr>
              <a:t>MENGUJI </a:t>
            </a:r>
            <a:r>
              <a:rPr dirty="0" sz="2800" spc="-185">
                <a:solidFill>
                  <a:srgbClr val="D4A275"/>
                </a:solidFill>
                <a:latin typeface="Microsoft Sans Serif"/>
                <a:cs typeface="Microsoft Sans Serif"/>
              </a:rPr>
              <a:t>FITUR </a:t>
            </a:r>
            <a:r>
              <a:rPr dirty="0" sz="2800" spc="-18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65">
                <a:solidFill>
                  <a:srgbClr val="D4A275"/>
                </a:solidFill>
                <a:latin typeface="Microsoft Sans Serif"/>
                <a:cs typeface="Microsoft Sans Serif"/>
              </a:rPr>
              <a:t>BARU, ATAU </a:t>
            </a:r>
            <a:r>
              <a:rPr dirty="0" sz="2800" spc="-80">
                <a:solidFill>
                  <a:srgbClr val="D4A275"/>
                </a:solidFill>
                <a:latin typeface="Microsoft Sans Serif"/>
                <a:cs typeface="Microsoft Sans Serif"/>
              </a:rPr>
              <a:t>MEMASTIKAN </a:t>
            </a:r>
            <a:r>
              <a:rPr dirty="0" sz="2800" spc="-245">
                <a:solidFill>
                  <a:srgbClr val="D4A275"/>
                </a:solidFill>
                <a:latin typeface="Microsoft Sans Serif"/>
                <a:cs typeface="Microsoft Sans Serif"/>
              </a:rPr>
              <a:t>PEKERJAAN</a:t>
            </a:r>
            <a:r>
              <a:rPr dirty="0" sz="2800" spc="-24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YANG 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0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114">
                <a:solidFill>
                  <a:srgbClr val="D4A275"/>
                </a:solidFill>
                <a:latin typeface="Microsoft Sans Serif"/>
                <a:cs typeface="Microsoft Sans Serif"/>
              </a:rPr>
              <a:t>J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0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5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275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99491" y="3"/>
            <a:ext cx="9788525" cy="10280015"/>
            <a:chOff x="8499491" y="3"/>
            <a:chExt cx="9788525" cy="10280015"/>
          </a:xfrm>
        </p:grpSpPr>
        <p:sp>
          <p:nvSpPr>
            <p:cNvPr id="3" name="object 3"/>
            <p:cNvSpPr/>
            <p:nvPr/>
          </p:nvSpPr>
          <p:spPr>
            <a:xfrm>
              <a:off x="9269834" y="3675653"/>
              <a:ext cx="9018270" cy="6604000"/>
            </a:xfrm>
            <a:custGeom>
              <a:avLst/>
              <a:gdLst/>
              <a:ahLst/>
              <a:cxnLst/>
              <a:rect l="l" t="t" r="r" b="b"/>
              <a:pathLst>
                <a:path w="9018269" h="6604000">
                  <a:moveTo>
                    <a:pt x="3327256" y="165099"/>
                  </a:moveTo>
                  <a:lnTo>
                    <a:pt x="2329229" y="165099"/>
                  </a:lnTo>
                  <a:lnTo>
                    <a:pt x="2364737" y="152399"/>
                  </a:lnTo>
                  <a:lnTo>
                    <a:pt x="2395852" y="126999"/>
                  </a:lnTo>
                  <a:lnTo>
                    <a:pt x="2424770" y="101599"/>
                  </a:lnTo>
                  <a:lnTo>
                    <a:pt x="2463206" y="63499"/>
                  </a:lnTo>
                  <a:lnTo>
                    <a:pt x="2504936" y="38099"/>
                  </a:lnTo>
                  <a:lnTo>
                    <a:pt x="2689292" y="38099"/>
                  </a:lnTo>
                  <a:lnTo>
                    <a:pt x="2705903" y="12699"/>
                  </a:lnTo>
                  <a:lnTo>
                    <a:pt x="2724153" y="0"/>
                  </a:lnTo>
                  <a:lnTo>
                    <a:pt x="2846485" y="0"/>
                  </a:lnTo>
                  <a:lnTo>
                    <a:pt x="2895971" y="12699"/>
                  </a:lnTo>
                  <a:lnTo>
                    <a:pt x="2942575" y="38099"/>
                  </a:lnTo>
                  <a:lnTo>
                    <a:pt x="2981766" y="50799"/>
                  </a:lnTo>
                  <a:lnTo>
                    <a:pt x="3009016" y="63499"/>
                  </a:lnTo>
                  <a:lnTo>
                    <a:pt x="3035509" y="76199"/>
                  </a:lnTo>
                  <a:lnTo>
                    <a:pt x="3072709" y="88899"/>
                  </a:lnTo>
                  <a:lnTo>
                    <a:pt x="3116498" y="101599"/>
                  </a:lnTo>
                  <a:lnTo>
                    <a:pt x="3162760" y="101599"/>
                  </a:lnTo>
                  <a:lnTo>
                    <a:pt x="3260497" y="126999"/>
                  </a:lnTo>
                  <a:lnTo>
                    <a:pt x="3304835" y="139699"/>
                  </a:lnTo>
                  <a:lnTo>
                    <a:pt x="3327256" y="165099"/>
                  </a:lnTo>
                  <a:close/>
                </a:path>
                <a:path w="9018269" h="6604000">
                  <a:moveTo>
                    <a:pt x="6443686" y="1181099"/>
                  </a:moveTo>
                  <a:lnTo>
                    <a:pt x="1771997" y="1181099"/>
                  </a:lnTo>
                  <a:lnTo>
                    <a:pt x="1805908" y="1168399"/>
                  </a:lnTo>
                  <a:lnTo>
                    <a:pt x="1822950" y="1155699"/>
                  </a:lnTo>
                  <a:lnTo>
                    <a:pt x="1826582" y="1142999"/>
                  </a:lnTo>
                  <a:lnTo>
                    <a:pt x="1819102" y="1117599"/>
                  </a:lnTo>
                  <a:lnTo>
                    <a:pt x="1802565" y="1079499"/>
                  </a:lnTo>
                  <a:lnTo>
                    <a:pt x="1779025" y="1066799"/>
                  </a:lnTo>
                  <a:lnTo>
                    <a:pt x="1751434" y="1041399"/>
                  </a:lnTo>
                  <a:lnTo>
                    <a:pt x="1729608" y="1003299"/>
                  </a:lnTo>
                  <a:lnTo>
                    <a:pt x="1716017" y="965199"/>
                  </a:lnTo>
                  <a:lnTo>
                    <a:pt x="1713134" y="927099"/>
                  </a:lnTo>
                  <a:lnTo>
                    <a:pt x="1709977" y="901699"/>
                  </a:lnTo>
                  <a:lnTo>
                    <a:pt x="1701054" y="863599"/>
                  </a:lnTo>
                  <a:lnTo>
                    <a:pt x="1687191" y="850899"/>
                  </a:lnTo>
                  <a:lnTo>
                    <a:pt x="1669209" y="825499"/>
                  </a:lnTo>
                  <a:lnTo>
                    <a:pt x="1651226" y="812799"/>
                  </a:lnTo>
                  <a:lnTo>
                    <a:pt x="1637361" y="787399"/>
                  </a:lnTo>
                  <a:lnTo>
                    <a:pt x="1628438" y="749299"/>
                  </a:lnTo>
                  <a:lnTo>
                    <a:pt x="1625280" y="698499"/>
                  </a:lnTo>
                  <a:lnTo>
                    <a:pt x="1627612" y="660399"/>
                  </a:lnTo>
                  <a:lnTo>
                    <a:pt x="1634061" y="609599"/>
                  </a:lnTo>
                  <a:lnTo>
                    <a:pt x="1643812" y="584199"/>
                  </a:lnTo>
                  <a:lnTo>
                    <a:pt x="1656048" y="571499"/>
                  </a:lnTo>
                  <a:lnTo>
                    <a:pt x="1669287" y="558799"/>
                  </a:lnTo>
                  <a:lnTo>
                    <a:pt x="1676358" y="520699"/>
                  </a:lnTo>
                  <a:lnTo>
                    <a:pt x="1677666" y="495299"/>
                  </a:lnTo>
                  <a:lnTo>
                    <a:pt x="1673619" y="444499"/>
                  </a:lnTo>
                  <a:lnTo>
                    <a:pt x="1672805" y="406399"/>
                  </a:lnTo>
                  <a:lnTo>
                    <a:pt x="1680287" y="380999"/>
                  </a:lnTo>
                  <a:lnTo>
                    <a:pt x="1697774" y="342899"/>
                  </a:lnTo>
                  <a:lnTo>
                    <a:pt x="1726976" y="317499"/>
                  </a:lnTo>
                  <a:lnTo>
                    <a:pt x="1769602" y="279399"/>
                  </a:lnTo>
                  <a:lnTo>
                    <a:pt x="1827363" y="241299"/>
                  </a:lnTo>
                  <a:lnTo>
                    <a:pt x="1880934" y="215899"/>
                  </a:lnTo>
                  <a:lnTo>
                    <a:pt x="1929971" y="190499"/>
                  </a:lnTo>
                  <a:lnTo>
                    <a:pt x="2069089" y="152399"/>
                  </a:lnTo>
                  <a:lnTo>
                    <a:pt x="2119201" y="152399"/>
                  </a:lnTo>
                  <a:lnTo>
                    <a:pt x="2174385" y="165099"/>
                  </a:lnTo>
                  <a:lnTo>
                    <a:pt x="3327256" y="165099"/>
                  </a:lnTo>
                  <a:lnTo>
                    <a:pt x="3338466" y="177799"/>
                  </a:lnTo>
                  <a:lnTo>
                    <a:pt x="3366263" y="190499"/>
                  </a:lnTo>
                  <a:lnTo>
                    <a:pt x="3404814" y="215899"/>
                  </a:lnTo>
                  <a:lnTo>
                    <a:pt x="3450111" y="228599"/>
                  </a:lnTo>
                  <a:lnTo>
                    <a:pt x="3498149" y="241299"/>
                  </a:lnTo>
                  <a:lnTo>
                    <a:pt x="3648941" y="241299"/>
                  </a:lnTo>
                  <a:lnTo>
                    <a:pt x="3701477" y="253999"/>
                  </a:lnTo>
                  <a:lnTo>
                    <a:pt x="3748743" y="266699"/>
                  </a:lnTo>
                  <a:lnTo>
                    <a:pt x="3786521" y="292099"/>
                  </a:lnTo>
                  <a:lnTo>
                    <a:pt x="3832576" y="304799"/>
                  </a:lnTo>
                  <a:lnTo>
                    <a:pt x="3881513" y="330199"/>
                  </a:lnTo>
                  <a:lnTo>
                    <a:pt x="3927979" y="342899"/>
                  </a:lnTo>
                  <a:lnTo>
                    <a:pt x="3966621" y="342899"/>
                  </a:lnTo>
                  <a:lnTo>
                    <a:pt x="3999841" y="355599"/>
                  </a:lnTo>
                  <a:lnTo>
                    <a:pt x="4031414" y="368299"/>
                  </a:lnTo>
                  <a:lnTo>
                    <a:pt x="4058044" y="380999"/>
                  </a:lnTo>
                  <a:lnTo>
                    <a:pt x="4076439" y="406399"/>
                  </a:lnTo>
                  <a:lnTo>
                    <a:pt x="4094765" y="419099"/>
                  </a:lnTo>
                  <a:lnTo>
                    <a:pt x="4120915" y="431799"/>
                  </a:lnTo>
                  <a:lnTo>
                    <a:pt x="4151183" y="444499"/>
                  </a:lnTo>
                  <a:lnTo>
                    <a:pt x="4304577" y="444499"/>
                  </a:lnTo>
                  <a:lnTo>
                    <a:pt x="4354196" y="457199"/>
                  </a:lnTo>
                  <a:lnTo>
                    <a:pt x="4401496" y="482599"/>
                  </a:lnTo>
                  <a:lnTo>
                    <a:pt x="4438841" y="495299"/>
                  </a:lnTo>
                  <a:lnTo>
                    <a:pt x="4481872" y="507999"/>
                  </a:lnTo>
                  <a:lnTo>
                    <a:pt x="4528744" y="533399"/>
                  </a:lnTo>
                  <a:lnTo>
                    <a:pt x="4673972" y="571499"/>
                  </a:lnTo>
                  <a:lnTo>
                    <a:pt x="4717772" y="584199"/>
                  </a:lnTo>
                  <a:lnTo>
                    <a:pt x="4784278" y="596899"/>
                  </a:lnTo>
                  <a:lnTo>
                    <a:pt x="4841314" y="609599"/>
                  </a:lnTo>
                  <a:lnTo>
                    <a:pt x="4882702" y="634999"/>
                  </a:lnTo>
                  <a:lnTo>
                    <a:pt x="4902264" y="647699"/>
                  </a:lnTo>
                  <a:lnTo>
                    <a:pt x="4916402" y="660399"/>
                  </a:lnTo>
                  <a:lnTo>
                    <a:pt x="4942895" y="673099"/>
                  </a:lnTo>
                  <a:lnTo>
                    <a:pt x="5059371" y="673099"/>
                  </a:lnTo>
                  <a:lnTo>
                    <a:pt x="5099386" y="685799"/>
                  </a:lnTo>
                  <a:lnTo>
                    <a:pt x="5131989" y="698499"/>
                  </a:lnTo>
                  <a:lnTo>
                    <a:pt x="5152648" y="711199"/>
                  </a:lnTo>
                  <a:lnTo>
                    <a:pt x="5175703" y="723899"/>
                  </a:lnTo>
                  <a:lnTo>
                    <a:pt x="5208648" y="736599"/>
                  </a:lnTo>
                  <a:lnTo>
                    <a:pt x="5284428" y="761999"/>
                  </a:lnTo>
                  <a:lnTo>
                    <a:pt x="5320237" y="761999"/>
                  </a:lnTo>
                  <a:lnTo>
                    <a:pt x="5362161" y="774699"/>
                  </a:lnTo>
                  <a:lnTo>
                    <a:pt x="5450858" y="825499"/>
                  </a:lnTo>
                  <a:lnTo>
                    <a:pt x="5490884" y="850899"/>
                  </a:lnTo>
                  <a:lnTo>
                    <a:pt x="5537145" y="876299"/>
                  </a:lnTo>
                  <a:lnTo>
                    <a:pt x="5580934" y="901699"/>
                  </a:lnTo>
                  <a:lnTo>
                    <a:pt x="5618135" y="914399"/>
                  </a:lnTo>
                  <a:lnTo>
                    <a:pt x="5741448" y="914399"/>
                  </a:lnTo>
                  <a:lnTo>
                    <a:pt x="5795953" y="927099"/>
                  </a:lnTo>
                  <a:lnTo>
                    <a:pt x="5857988" y="939799"/>
                  </a:lnTo>
                  <a:lnTo>
                    <a:pt x="5925402" y="965199"/>
                  </a:lnTo>
                  <a:lnTo>
                    <a:pt x="5996044" y="990599"/>
                  </a:lnTo>
                  <a:lnTo>
                    <a:pt x="6052292" y="1003299"/>
                  </a:lnTo>
                  <a:lnTo>
                    <a:pt x="6108939" y="1028699"/>
                  </a:lnTo>
                  <a:lnTo>
                    <a:pt x="6164755" y="1041399"/>
                  </a:lnTo>
                  <a:lnTo>
                    <a:pt x="6218510" y="1066799"/>
                  </a:lnTo>
                  <a:lnTo>
                    <a:pt x="6268975" y="1092199"/>
                  </a:lnTo>
                  <a:lnTo>
                    <a:pt x="6314920" y="1104899"/>
                  </a:lnTo>
                  <a:lnTo>
                    <a:pt x="6355118" y="1130299"/>
                  </a:lnTo>
                  <a:lnTo>
                    <a:pt x="6388337" y="1142999"/>
                  </a:lnTo>
                  <a:lnTo>
                    <a:pt x="6413350" y="1155699"/>
                  </a:lnTo>
                  <a:lnTo>
                    <a:pt x="6443686" y="1181099"/>
                  </a:lnTo>
                  <a:close/>
                </a:path>
                <a:path w="9018269" h="6604000">
                  <a:moveTo>
                    <a:pt x="4304577" y="444499"/>
                  </a:moveTo>
                  <a:lnTo>
                    <a:pt x="4151183" y="444499"/>
                  </a:lnTo>
                  <a:lnTo>
                    <a:pt x="4181862" y="431799"/>
                  </a:lnTo>
                  <a:lnTo>
                    <a:pt x="4256644" y="431799"/>
                  </a:lnTo>
                  <a:lnTo>
                    <a:pt x="4304577" y="444499"/>
                  </a:lnTo>
                  <a:close/>
                </a:path>
                <a:path w="9018269" h="6604000">
                  <a:moveTo>
                    <a:pt x="9018163" y="6603999"/>
                  </a:moveTo>
                  <a:lnTo>
                    <a:pt x="3392780" y="6603999"/>
                  </a:lnTo>
                  <a:lnTo>
                    <a:pt x="3345568" y="6578599"/>
                  </a:lnTo>
                  <a:lnTo>
                    <a:pt x="3295266" y="6565899"/>
                  </a:lnTo>
                  <a:lnTo>
                    <a:pt x="3191369" y="6515099"/>
                  </a:lnTo>
                  <a:lnTo>
                    <a:pt x="3140758" y="6502399"/>
                  </a:lnTo>
                  <a:lnTo>
                    <a:pt x="3076027" y="6464299"/>
                  </a:lnTo>
                  <a:lnTo>
                    <a:pt x="3015322" y="6438899"/>
                  </a:lnTo>
                  <a:lnTo>
                    <a:pt x="2961206" y="6413499"/>
                  </a:lnTo>
                  <a:lnTo>
                    <a:pt x="2916242" y="6400799"/>
                  </a:lnTo>
                  <a:lnTo>
                    <a:pt x="2882992" y="6388099"/>
                  </a:lnTo>
                  <a:lnTo>
                    <a:pt x="2864018" y="6388099"/>
                  </a:lnTo>
                  <a:lnTo>
                    <a:pt x="2837936" y="6375399"/>
                  </a:lnTo>
                  <a:lnTo>
                    <a:pt x="2790441" y="6362699"/>
                  </a:lnTo>
                  <a:lnTo>
                    <a:pt x="2728119" y="6337299"/>
                  </a:lnTo>
                  <a:lnTo>
                    <a:pt x="2657561" y="6299199"/>
                  </a:lnTo>
                  <a:lnTo>
                    <a:pt x="2580458" y="6273799"/>
                  </a:lnTo>
                  <a:lnTo>
                    <a:pt x="2534242" y="6248399"/>
                  </a:lnTo>
                  <a:lnTo>
                    <a:pt x="2484554" y="6222999"/>
                  </a:lnTo>
                  <a:lnTo>
                    <a:pt x="2326959" y="6146799"/>
                  </a:lnTo>
                  <a:lnTo>
                    <a:pt x="2275681" y="6134099"/>
                  </a:lnTo>
                  <a:lnTo>
                    <a:pt x="2227078" y="6108699"/>
                  </a:lnTo>
                  <a:lnTo>
                    <a:pt x="2161249" y="6070599"/>
                  </a:lnTo>
                  <a:lnTo>
                    <a:pt x="2101643" y="6045199"/>
                  </a:lnTo>
                  <a:lnTo>
                    <a:pt x="2050822" y="6019799"/>
                  </a:lnTo>
                  <a:lnTo>
                    <a:pt x="2011349" y="5981699"/>
                  </a:lnTo>
                  <a:lnTo>
                    <a:pt x="1985787" y="5968999"/>
                  </a:lnTo>
                  <a:lnTo>
                    <a:pt x="1976696" y="5943599"/>
                  </a:lnTo>
                  <a:lnTo>
                    <a:pt x="1968940" y="5930899"/>
                  </a:lnTo>
                  <a:lnTo>
                    <a:pt x="1947594" y="5918199"/>
                  </a:lnTo>
                  <a:lnTo>
                    <a:pt x="1915540" y="5905499"/>
                  </a:lnTo>
                  <a:lnTo>
                    <a:pt x="1835306" y="5905499"/>
                  </a:lnTo>
                  <a:lnTo>
                    <a:pt x="1796596" y="5892799"/>
                  </a:lnTo>
                  <a:lnTo>
                    <a:pt x="1764474" y="5880099"/>
                  </a:lnTo>
                  <a:lnTo>
                    <a:pt x="1743883" y="5880099"/>
                  </a:lnTo>
                  <a:lnTo>
                    <a:pt x="1726182" y="5854699"/>
                  </a:lnTo>
                  <a:lnTo>
                    <a:pt x="1707650" y="5854699"/>
                  </a:lnTo>
                  <a:lnTo>
                    <a:pt x="1690761" y="5841999"/>
                  </a:lnTo>
                  <a:lnTo>
                    <a:pt x="1677993" y="5841999"/>
                  </a:lnTo>
                  <a:lnTo>
                    <a:pt x="1657048" y="5829299"/>
                  </a:lnTo>
                  <a:lnTo>
                    <a:pt x="1617971" y="5816599"/>
                  </a:lnTo>
                  <a:lnTo>
                    <a:pt x="1564767" y="5791199"/>
                  </a:lnTo>
                  <a:lnTo>
                    <a:pt x="1501441" y="5765799"/>
                  </a:lnTo>
                  <a:lnTo>
                    <a:pt x="1432001" y="5727699"/>
                  </a:lnTo>
                  <a:lnTo>
                    <a:pt x="1382043" y="5702299"/>
                  </a:lnTo>
                  <a:lnTo>
                    <a:pt x="1331392" y="5664199"/>
                  </a:lnTo>
                  <a:lnTo>
                    <a:pt x="1282049" y="5638799"/>
                  </a:lnTo>
                  <a:lnTo>
                    <a:pt x="1236009" y="5600699"/>
                  </a:lnTo>
                  <a:lnTo>
                    <a:pt x="1195271" y="5562599"/>
                  </a:lnTo>
                  <a:lnTo>
                    <a:pt x="1161833" y="5524499"/>
                  </a:lnTo>
                  <a:lnTo>
                    <a:pt x="1137693" y="5499099"/>
                  </a:lnTo>
                  <a:lnTo>
                    <a:pt x="1104343" y="5460999"/>
                  </a:lnTo>
                  <a:lnTo>
                    <a:pt x="1063825" y="5422899"/>
                  </a:lnTo>
                  <a:lnTo>
                    <a:pt x="1018458" y="5384799"/>
                  </a:lnTo>
                  <a:lnTo>
                    <a:pt x="922452" y="5359399"/>
                  </a:lnTo>
                  <a:lnTo>
                    <a:pt x="870356" y="5346699"/>
                  </a:lnTo>
                  <a:lnTo>
                    <a:pt x="828556" y="5321299"/>
                  </a:lnTo>
                  <a:lnTo>
                    <a:pt x="800758" y="5308599"/>
                  </a:lnTo>
                  <a:lnTo>
                    <a:pt x="790668" y="5283199"/>
                  </a:lnTo>
                  <a:lnTo>
                    <a:pt x="782913" y="5270499"/>
                  </a:lnTo>
                  <a:lnTo>
                    <a:pt x="761567" y="5257799"/>
                  </a:lnTo>
                  <a:lnTo>
                    <a:pt x="729514" y="5232399"/>
                  </a:lnTo>
                  <a:lnTo>
                    <a:pt x="689637" y="5219699"/>
                  </a:lnTo>
                  <a:lnTo>
                    <a:pt x="607275" y="5194299"/>
                  </a:lnTo>
                  <a:lnTo>
                    <a:pt x="571036" y="5168899"/>
                  </a:lnTo>
                  <a:lnTo>
                    <a:pt x="544679" y="5143499"/>
                  </a:lnTo>
                  <a:lnTo>
                    <a:pt x="529054" y="5130799"/>
                  </a:lnTo>
                  <a:lnTo>
                    <a:pt x="513434" y="5092699"/>
                  </a:lnTo>
                  <a:lnTo>
                    <a:pt x="498549" y="5054599"/>
                  </a:lnTo>
                  <a:lnTo>
                    <a:pt x="485129" y="5003799"/>
                  </a:lnTo>
                  <a:lnTo>
                    <a:pt x="473906" y="4940299"/>
                  </a:lnTo>
                  <a:lnTo>
                    <a:pt x="465610" y="4889499"/>
                  </a:lnTo>
                  <a:lnTo>
                    <a:pt x="460480" y="4825999"/>
                  </a:lnTo>
                  <a:lnTo>
                    <a:pt x="458336" y="4775199"/>
                  </a:lnTo>
                  <a:lnTo>
                    <a:pt x="459282" y="4737099"/>
                  </a:lnTo>
                  <a:lnTo>
                    <a:pt x="463419" y="4686299"/>
                  </a:lnTo>
                  <a:lnTo>
                    <a:pt x="470850" y="4635499"/>
                  </a:lnTo>
                  <a:lnTo>
                    <a:pt x="481677" y="4597399"/>
                  </a:lnTo>
                  <a:lnTo>
                    <a:pt x="496003" y="4559299"/>
                  </a:lnTo>
                  <a:lnTo>
                    <a:pt x="513929" y="4508499"/>
                  </a:lnTo>
                  <a:lnTo>
                    <a:pt x="543027" y="4457699"/>
                  </a:lnTo>
                  <a:lnTo>
                    <a:pt x="575920" y="4406899"/>
                  </a:lnTo>
                  <a:lnTo>
                    <a:pt x="610078" y="4368799"/>
                  </a:lnTo>
                  <a:lnTo>
                    <a:pt x="642970" y="4343399"/>
                  </a:lnTo>
                  <a:lnTo>
                    <a:pt x="704959" y="4317999"/>
                  </a:lnTo>
                  <a:lnTo>
                    <a:pt x="718031" y="4292599"/>
                  </a:lnTo>
                  <a:lnTo>
                    <a:pt x="709386" y="4267199"/>
                  </a:lnTo>
                  <a:lnTo>
                    <a:pt x="677127" y="4229099"/>
                  </a:lnTo>
                  <a:lnTo>
                    <a:pt x="619355" y="4165599"/>
                  </a:lnTo>
                  <a:lnTo>
                    <a:pt x="576517" y="4127499"/>
                  </a:lnTo>
                  <a:lnTo>
                    <a:pt x="539162" y="4076699"/>
                  </a:lnTo>
                  <a:lnTo>
                    <a:pt x="509608" y="4038599"/>
                  </a:lnTo>
                  <a:lnTo>
                    <a:pt x="490175" y="3987799"/>
                  </a:lnTo>
                  <a:lnTo>
                    <a:pt x="483181" y="3962399"/>
                  </a:lnTo>
                  <a:lnTo>
                    <a:pt x="480093" y="3924299"/>
                  </a:lnTo>
                  <a:lnTo>
                    <a:pt x="471650" y="3886199"/>
                  </a:lnTo>
                  <a:lnTo>
                    <a:pt x="459089" y="3848099"/>
                  </a:lnTo>
                  <a:lnTo>
                    <a:pt x="443645" y="3809999"/>
                  </a:lnTo>
                  <a:lnTo>
                    <a:pt x="434114" y="3771899"/>
                  </a:lnTo>
                  <a:lnTo>
                    <a:pt x="431754" y="3733799"/>
                  </a:lnTo>
                  <a:lnTo>
                    <a:pt x="436355" y="3695699"/>
                  </a:lnTo>
                  <a:lnTo>
                    <a:pt x="447705" y="3644899"/>
                  </a:lnTo>
                  <a:lnTo>
                    <a:pt x="465593" y="3594099"/>
                  </a:lnTo>
                  <a:lnTo>
                    <a:pt x="489713" y="3543299"/>
                  </a:lnTo>
                  <a:lnTo>
                    <a:pt x="515053" y="3505199"/>
                  </a:lnTo>
                  <a:lnTo>
                    <a:pt x="543565" y="3467099"/>
                  </a:lnTo>
                  <a:lnTo>
                    <a:pt x="577202" y="3454399"/>
                  </a:lnTo>
                  <a:lnTo>
                    <a:pt x="617916" y="3428999"/>
                  </a:lnTo>
                  <a:lnTo>
                    <a:pt x="667660" y="3416299"/>
                  </a:lnTo>
                  <a:lnTo>
                    <a:pt x="786260" y="3390899"/>
                  </a:lnTo>
                  <a:lnTo>
                    <a:pt x="834443" y="3365499"/>
                  </a:lnTo>
                  <a:lnTo>
                    <a:pt x="865329" y="3340099"/>
                  </a:lnTo>
                  <a:lnTo>
                    <a:pt x="885920" y="3301999"/>
                  </a:lnTo>
                  <a:lnTo>
                    <a:pt x="894981" y="3276599"/>
                  </a:lnTo>
                  <a:lnTo>
                    <a:pt x="892516" y="3263899"/>
                  </a:lnTo>
                  <a:lnTo>
                    <a:pt x="878526" y="3251199"/>
                  </a:lnTo>
                  <a:lnTo>
                    <a:pt x="860542" y="3225799"/>
                  </a:lnTo>
                  <a:lnTo>
                    <a:pt x="846677" y="3200399"/>
                  </a:lnTo>
                  <a:lnTo>
                    <a:pt x="837754" y="3162299"/>
                  </a:lnTo>
                  <a:lnTo>
                    <a:pt x="834597" y="3111499"/>
                  </a:lnTo>
                  <a:lnTo>
                    <a:pt x="837754" y="3073399"/>
                  </a:lnTo>
                  <a:lnTo>
                    <a:pt x="846677" y="3035299"/>
                  </a:lnTo>
                  <a:lnTo>
                    <a:pt x="860542" y="2997199"/>
                  </a:lnTo>
                  <a:lnTo>
                    <a:pt x="896508" y="2971799"/>
                  </a:lnTo>
                  <a:lnTo>
                    <a:pt x="910372" y="2946399"/>
                  </a:lnTo>
                  <a:lnTo>
                    <a:pt x="919294" y="2920999"/>
                  </a:lnTo>
                  <a:lnTo>
                    <a:pt x="922451" y="2895599"/>
                  </a:lnTo>
                  <a:lnTo>
                    <a:pt x="913117" y="2870199"/>
                  </a:lnTo>
                  <a:lnTo>
                    <a:pt x="887310" y="2844799"/>
                  </a:lnTo>
                  <a:lnTo>
                    <a:pt x="848325" y="2819399"/>
                  </a:lnTo>
                  <a:lnTo>
                    <a:pt x="799457" y="2806699"/>
                  </a:lnTo>
                  <a:lnTo>
                    <a:pt x="766953" y="2793999"/>
                  </a:lnTo>
                  <a:lnTo>
                    <a:pt x="727150" y="2781299"/>
                  </a:lnTo>
                  <a:lnTo>
                    <a:pt x="681891" y="2768599"/>
                  </a:lnTo>
                  <a:lnTo>
                    <a:pt x="633021" y="2755899"/>
                  </a:lnTo>
                  <a:lnTo>
                    <a:pt x="582383" y="2730499"/>
                  </a:lnTo>
                  <a:lnTo>
                    <a:pt x="531822" y="2717799"/>
                  </a:lnTo>
                  <a:lnTo>
                    <a:pt x="483181" y="2692399"/>
                  </a:lnTo>
                  <a:lnTo>
                    <a:pt x="427602" y="2666999"/>
                  </a:lnTo>
                  <a:lnTo>
                    <a:pt x="372389" y="2628899"/>
                  </a:lnTo>
                  <a:lnTo>
                    <a:pt x="320104" y="2603499"/>
                  </a:lnTo>
                  <a:lnTo>
                    <a:pt x="273310" y="2578099"/>
                  </a:lnTo>
                  <a:lnTo>
                    <a:pt x="234568" y="2552699"/>
                  </a:lnTo>
                  <a:lnTo>
                    <a:pt x="175625" y="2489199"/>
                  </a:lnTo>
                  <a:lnTo>
                    <a:pt x="150985" y="2451099"/>
                  </a:lnTo>
                  <a:lnTo>
                    <a:pt x="135404" y="2412999"/>
                  </a:lnTo>
                  <a:lnTo>
                    <a:pt x="131767" y="2374899"/>
                  </a:lnTo>
                  <a:lnTo>
                    <a:pt x="126410" y="2349499"/>
                  </a:lnTo>
                  <a:lnTo>
                    <a:pt x="111993" y="2324099"/>
                  </a:lnTo>
                  <a:lnTo>
                    <a:pt x="90989" y="2298699"/>
                  </a:lnTo>
                  <a:lnTo>
                    <a:pt x="65876" y="2285999"/>
                  </a:lnTo>
                  <a:lnTo>
                    <a:pt x="40756" y="2260599"/>
                  </a:lnTo>
                  <a:lnTo>
                    <a:pt x="19754" y="2235199"/>
                  </a:lnTo>
                  <a:lnTo>
                    <a:pt x="5340" y="2209799"/>
                  </a:lnTo>
                  <a:lnTo>
                    <a:pt x="0" y="2171699"/>
                  </a:lnTo>
                  <a:lnTo>
                    <a:pt x="4516" y="2133599"/>
                  </a:lnTo>
                  <a:lnTo>
                    <a:pt x="16459" y="2095499"/>
                  </a:lnTo>
                  <a:lnTo>
                    <a:pt x="33343" y="2070099"/>
                  </a:lnTo>
                  <a:lnTo>
                    <a:pt x="52697" y="2057399"/>
                  </a:lnTo>
                  <a:lnTo>
                    <a:pt x="74600" y="2031999"/>
                  </a:lnTo>
                  <a:lnTo>
                    <a:pt x="92789" y="1993899"/>
                  </a:lnTo>
                  <a:lnTo>
                    <a:pt x="105209" y="1943099"/>
                  </a:lnTo>
                  <a:lnTo>
                    <a:pt x="109806" y="1879599"/>
                  </a:lnTo>
                  <a:lnTo>
                    <a:pt x="113076" y="1828799"/>
                  </a:lnTo>
                  <a:lnTo>
                    <a:pt x="125414" y="1790699"/>
                  </a:lnTo>
                  <a:lnTo>
                    <a:pt x="150612" y="1752599"/>
                  </a:lnTo>
                  <a:lnTo>
                    <a:pt x="192465" y="1727199"/>
                  </a:lnTo>
                  <a:lnTo>
                    <a:pt x="254764" y="1714499"/>
                  </a:lnTo>
                  <a:lnTo>
                    <a:pt x="314492" y="1689099"/>
                  </a:lnTo>
                  <a:lnTo>
                    <a:pt x="354819" y="1676399"/>
                  </a:lnTo>
                  <a:lnTo>
                    <a:pt x="378307" y="1650999"/>
                  </a:lnTo>
                  <a:lnTo>
                    <a:pt x="387519" y="1612899"/>
                  </a:lnTo>
                  <a:lnTo>
                    <a:pt x="385017" y="1574799"/>
                  </a:lnTo>
                  <a:lnTo>
                    <a:pt x="373365" y="1511299"/>
                  </a:lnTo>
                  <a:lnTo>
                    <a:pt x="364120" y="1460499"/>
                  </a:lnTo>
                  <a:lnTo>
                    <a:pt x="360385" y="1422399"/>
                  </a:lnTo>
                  <a:lnTo>
                    <a:pt x="363551" y="1384299"/>
                  </a:lnTo>
                  <a:lnTo>
                    <a:pt x="375005" y="1358899"/>
                  </a:lnTo>
                  <a:lnTo>
                    <a:pt x="396139" y="1320799"/>
                  </a:lnTo>
                  <a:lnTo>
                    <a:pt x="428340" y="1282699"/>
                  </a:lnTo>
                  <a:lnTo>
                    <a:pt x="472998" y="1244599"/>
                  </a:lnTo>
                  <a:lnTo>
                    <a:pt x="531503" y="1193799"/>
                  </a:lnTo>
                  <a:lnTo>
                    <a:pt x="579882" y="1142999"/>
                  </a:lnTo>
                  <a:lnTo>
                    <a:pt x="620993" y="1117599"/>
                  </a:lnTo>
                  <a:lnTo>
                    <a:pt x="656937" y="1092199"/>
                  </a:lnTo>
                  <a:lnTo>
                    <a:pt x="689811" y="1066799"/>
                  </a:lnTo>
                  <a:lnTo>
                    <a:pt x="721715" y="1054099"/>
                  </a:lnTo>
                  <a:lnTo>
                    <a:pt x="754747" y="1041399"/>
                  </a:lnTo>
                  <a:lnTo>
                    <a:pt x="1010306" y="1041399"/>
                  </a:lnTo>
                  <a:lnTo>
                    <a:pt x="1076965" y="1054099"/>
                  </a:lnTo>
                  <a:lnTo>
                    <a:pt x="1140166" y="1066799"/>
                  </a:lnTo>
                  <a:lnTo>
                    <a:pt x="1198065" y="1066799"/>
                  </a:lnTo>
                  <a:lnTo>
                    <a:pt x="1248817" y="1079499"/>
                  </a:lnTo>
                  <a:lnTo>
                    <a:pt x="1290579" y="1092199"/>
                  </a:lnTo>
                  <a:lnTo>
                    <a:pt x="1321507" y="1104899"/>
                  </a:lnTo>
                  <a:lnTo>
                    <a:pt x="1339756" y="1117599"/>
                  </a:lnTo>
                  <a:lnTo>
                    <a:pt x="1364953" y="1130299"/>
                  </a:lnTo>
                  <a:lnTo>
                    <a:pt x="1406385" y="1142999"/>
                  </a:lnTo>
                  <a:lnTo>
                    <a:pt x="1460257" y="1155699"/>
                  </a:lnTo>
                  <a:lnTo>
                    <a:pt x="1522773" y="1168399"/>
                  </a:lnTo>
                  <a:lnTo>
                    <a:pt x="1590140" y="1181099"/>
                  </a:lnTo>
                  <a:lnTo>
                    <a:pt x="6443686" y="1181099"/>
                  </a:lnTo>
                  <a:lnTo>
                    <a:pt x="6458855" y="1193799"/>
                  </a:lnTo>
                  <a:lnTo>
                    <a:pt x="6500654" y="1206499"/>
                  </a:lnTo>
                  <a:lnTo>
                    <a:pt x="6535040" y="1219199"/>
                  </a:lnTo>
                  <a:lnTo>
                    <a:pt x="6654948" y="1219199"/>
                  </a:lnTo>
                  <a:lnTo>
                    <a:pt x="6711239" y="1231899"/>
                  </a:lnTo>
                  <a:lnTo>
                    <a:pt x="6775096" y="1244599"/>
                  </a:lnTo>
                  <a:lnTo>
                    <a:pt x="6843834" y="1269999"/>
                  </a:lnTo>
                  <a:lnTo>
                    <a:pt x="6902385" y="1282699"/>
                  </a:lnTo>
                  <a:lnTo>
                    <a:pt x="6959938" y="1308099"/>
                  </a:lnTo>
                  <a:lnTo>
                    <a:pt x="7014418" y="1333499"/>
                  </a:lnTo>
                  <a:lnTo>
                    <a:pt x="7063749" y="1346199"/>
                  </a:lnTo>
                  <a:lnTo>
                    <a:pt x="7105857" y="1371599"/>
                  </a:lnTo>
                  <a:lnTo>
                    <a:pt x="7138667" y="1396999"/>
                  </a:lnTo>
                  <a:lnTo>
                    <a:pt x="7160105" y="1409699"/>
                  </a:lnTo>
                  <a:lnTo>
                    <a:pt x="7195316" y="1435099"/>
                  </a:lnTo>
                  <a:lnTo>
                    <a:pt x="7244117" y="1460499"/>
                  </a:lnTo>
                  <a:lnTo>
                    <a:pt x="7300330" y="1473199"/>
                  </a:lnTo>
                  <a:lnTo>
                    <a:pt x="7399406" y="1473199"/>
                  </a:lnTo>
                  <a:lnTo>
                    <a:pt x="7447746" y="1485899"/>
                  </a:lnTo>
                  <a:lnTo>
                    <a:pt x="7499990" y="1498599"/>
                  </a:lnTo>
                  <a:lnTo>
                    <a:pt x="7553333" y="1523999"/>
                  </a:lnTo>
                  <a:lnTo>
                    <a:pt x="7604967" y="1536699"/>
                  </a:lnTo>
                  <a:lnTo>
                    <a:pt x="7652086" y="1562099"/>
                  </a:lnTo>
                  <a:lnTo>
                    <a:pt x="7763767" y="1612899"/>
                  </a:lnTo>
                  <a:lnTo>
                    <a:pt x="7814336" y="1625599"/>
                  </a:lnTo>
                  <a:lnTo>
                    <a:pt x="7856049" y="1638299"/>
                  </a:lnTo>
                  <a:lnTo>
                    <a:pt x="7884899" y="1638299"/>
                  </a:lnTo>
                  <a:lnTo>
                    <a:pt x="7910021" y="1650999"/>
                  </a:lnTo>
                  <a:lnTo>
                    <a:pt x="7931023" y="1650999"/>
                  </a:lnTo>
                  <a:lnTo>
                    <a:pt x="7945436" y="1663699"/>
                  </a:lnTo>
                  <a:lnTo>
                    <a:pt x="7950789" y="1676399"/>
                  </a:lnTo>
                  <a:lnTo>
                    <a:pt x="7956898" y="1689099"/>
                  </a:lnTo>
                  <a:lnTo>
                    <a:pt x="7973302" y="1701799"/>
                  </a:lnTo>
                  <a:lnTo>
                    <a:pt x="7997119" y="1714499"/>
                  </a:lnTo>
                  <a:lnTo>
                    <a:pt x="8047651" y="1714499"/>
                  </a:lnTo>
                  <a:lnTo>
                    <a:pt x="8080236" y="1727199"/>
                  </a:lnTo>
                  <a:lnTo>
                    <a:pt x="8121675" y="1739899"/>
                  </a:lnTo>
                  <a:lnTo>
                    <a:pt x="8170423" y="1752599"/>
                  </a:lnTo>
                  <a:lnTo>
                    <a:pt x="8224938" y="1765299"/>
                  </a:lnTo>
                  <a:lnTo>
                    <a:pt x="8283673" y="1777999"/>
                  </a:lnTo>
                  <a:lnTo>
                    <a:pt x="8407630" y="1828799"/>
                  </a:lnTo>
                  <a:lnTo>
                    <a:pt x="8477246" y="1854199"/>
                  </a:lnTo>
                  <a:lnTo>
                    <a:pt x="8541791" y="1866899"/>
                  </a:lnTo>
                  <a:lnTo>
                    <a:pt x="8599421" y="1892299"/>
                  </a:lnTo>
                  <a:lnTo>
                    <a:pt x="8648291" y="1917699"/>
                  </a:lnTo>
                  <a:lnTo>
                    <a:pt x="8686558" y="1930399"/>
                  </a:lnTo>
                  <a:lnTo>
                    <a:pt x="8712376" y="1955799"/>
                  </a:lnTo>
                  <a:lnTo>
                    <a:pt x="8723902" y="1968499"/>
                  </a:lnTo>
                  <a:lnTo>
                    <a:pt x="8737285" y="1981199"/>
                  </a:lnTo>
                  <a:lnTo>
                    <a:pt x="8761788" y="1981199"/>
                  </a:lnTo>
                  <a:lnTo>
                    <a:pt x="8793704" y="1993899"/>
                  </a:lnTo>
                  <a:lnTo>
                    <a:pt x="8869548" y="1993899"/>
                  </a:lnTo>
                  <a:lnTo>
                    <a:pt x="8913886" y="2006599"/>
                  </a:lnTo>
                  <a:lnTo>
                    <a:pt x="8956578" y="2019299"/>
                  </a:lnTo>
                  <a:lnTo>
                    <a:pt x="8991858" y="2031999"/>
                  </a:lnTo>
                  <a:lnTo>
                    <a:pt x="9007296" y="2044699"/>
                  </a:lnTo>
                  <a:lnTo>
                    <a:pt x="9018163" y="2044699"/>
                  </a:lnTo>
                  <a:lnTo>
                    <a:pt x="9018163" y="6603999"/>
                  </a:lnTo>
                  <a:close/>
                </a:path>
                <a:path w="9018269" h="6604000">
                  <a:moveTo>
                    <a:pt x="6654948" y="1219199"/>
                  </a:moveTo>
                  <a:lnTo>
                    <a:pt x="6535040" y="1219199"/>
                  </a:lnTo>
                  <a:lnTo>
                    <a:pt x="6558308" y="1206499"/>
                  </a:lnTo>
                  <a:lnTo>
                    <a:pt x="6608906" y="1206499"/>
                  </a:lnTo>
                  <a:lnTo>
                    <a:pt x="6654948" y="12191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9491" y="3"/>
              <a:ext cx="9788508" cy="862017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358" y="1871740"/>
            <a:ext cx="4533853" cy="10169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56334" y="2214128"/>
            <a:ext cx="419354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45"/>
              <a:t>B</a:t>
            </a:r>
            <a:r>
              <a:rPr dirty="0" spc="-575"/>
              <a:t>U</a:t>
            </a:r>
            <a:r>
              <a:rPr dirty="0" spc="-944"/>
              <a:t>G</a:t>
            </a:r>
            <a:r>
              <a:rPr dirty="0" spc="-470"/>
              <a:t> </a:t>
            </a:r>
            <a:r>
              <a:rPr dirty="0" spc="-800"/>
              <a:t>R</a:t>
            </a:r>
            <a:r>
              <a:rPr dirty="0" spc="-1050"/>
              <a:t>E</a:t>
            </a:r>
            <a:r>
              <a:rPr dirty="0" spc="-590"/>
              <a:t>P</a:t>
            </a:r>
            <a:r>
              <a:rPr dirty="0" spc="-500"/>
              <a:t>O</a:t>
            </a:r>
            <a:r>
              <a:rPr dirty="0" spc="-800"/>
              <a:t>R</a:t>
            </a:r>
            <a:r>
              <a:rPr dirty="0" spc="-655"/>
              <a:t>T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3612" y="3181037"/>
            <a:ext cx="600074" cy="657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97300" y="3572759"/>
            <a:ext cx="651827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45">
                <a:latin typeface="Tahoma"/>
                <a:cs typeface="Tahoma"/>
              </a:rPr>
              <a:t>https://docs.google.com/document/d/1sEnwdgHL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mgUs_PRyaEBJEildn6BtbnJs/edit? 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535">
                <a:latin typeface="Tahoma"/>
                <a:cs typeface="Tahoma"/>
              </a:rPr>
              <a:t>=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335">
                <a:latin typeface="Tahoma"/>
                <a:cs typeface="Tahoma"/>
              </a:rPr>
              <a:t>&amp;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45">
                <a:latin typeface="Tahoma"/>
                <a:cs typeface="Tahoma"/>
              </a:rPr>
              <a:t>u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535">
                <a:latin typeface="Tahoma"/>
                <a:cs typeface="Tahoma"/>
              </a:rPr>
              <a:t>=</a:t>
            </a:r>
            <a:r>
              <a:rPr dirty="0" sz="2400" spc="-5">
                <a:latin typeface="Tahoma"/>
                <a:cs typeface="Tahoma"/>
              </a:rPr>
              <a:t>102954618536923149760</a:t>
            </a:r>
            <a:r>
              <a:rPr dirty="0" sz="2400" spc="335">
                <a:latin typeface="Tahoma"/>
                <a:cs typeface="Tahoma"/>
              </a:rPr>
              <a:t>&amp;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10">
                <a:latin typeface="Tahoma"/>
                <a:cs typeface="Tahoma"/>
              </a:rPr>
              <a:t>t  </a:t>
            </a:r>
            <a:r>
              <a:rPr dirty="0" sz="2400" spc="-75">
                <a:latin typeface="Tahoma"/>
                <a:cs typeface="Tahoma"/>
              </a:rPr>
              <a:t>pof=true&amp;sd=true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7451" y="3117589"/>
            <a:ext cx="6604634" cy="2774950"/>
          </a:xfrm>
          <a:prstGeom prst="rect"/>
        </p:spPr>
        <p:txBody>
          <a:bodyPr wrap="square" lIns="0" tIns="123190" rIns="0" bIns="0" rtlCol="0" vert="horz">
            <a:spAutoFit/>
          </a:bodyPr>
          <a:lstStyle/>
          <a:p>
            <a:pPr marL="570865" marR="5080" indent="-558800">
              <a:lnSpc>
                <a:spcPts val="10440"/>
              </a:lnSpc>
              <a:spcBef>
                <a:spcPts val="970"/>
              </a:spcBef>
            </a:pPr>
            <a:r>
              <a:rPr dirty="0" sz="9350" spc="-1030">
                <a:solidFill>
                  <a:srgbClr val="FFFFFF"/>
                </a:solidFill>
              </a:rPr>
              <a:t>T</a:t>
            </a:r>
            <a:r>
              <a:rPr dirty="0" sz="9350" spc="-745">
                <a:solidFill>
                  <a:srgbClr val="FFFFFF"/>
                </a:solidFill>
              </a:rPr>
              <a:t>H</a:t>
            </a:r>
            <a:r>
              <a:rPr dirty="0" sz="9350" spc="-125">
                <a:solidFill>
                  <a:srgbClr val="FFFFFF"/>
                </a:solidFill>
              </a:rPr>
              <a:t>A</a:t>
            </a:r>
            <a:r>
              <a:rPr dirty="0" sz="9350" spc="-705">
                <a:solidFill>
                  <a:srgbClr val="FFFFFF"/>
                </a:solidFill>
              </a:rPr>
              <a:t>N</a:t>
            </a:r>
            <a:r>
              <a:rPr dirty="0" sz="9350" spc="-450">
                <a:solidFill>
                  <a:srgbClr val="FFFFFF"/>
                </a:solidFill>
              </a:rPr>
              <a:t>K</a:t>
            </a:r>
            <a:r>
              <a:rPr dirty="0" sz="9350" spc="-1280">
                <a:solidFill>
                  <a:srgbClr val="FFFFFF"/>
                </a:solidFill>
              </a:rPr>
              <a:t>S</a:t>
            </a:r>
            <a:r>
              <a:rPr dirty="0" sz="9350" spc="-730">
                <a:solidFill>
                  <a:srgbClr val="FFFFFF"/>
                </a:solidFill>
              </a:rPr>
              <a:t> </a:t>
            </a:r>
            <a:r>
              <a:rPr dirty="0" sz="9350" spc="-1310">
                <a:solidFill>
                  <a:srgbClr val="FFFFFF"/>
                </a:solidFill>
              </a:rPr>
              <a:t>F</a:t>
            </a:r>
            <a:r>
              <a:rPr dirty="0" sz="9350" spc="-780">
                <a:solidFill>
                  <a:srgbClr val="FFFFFF"/>
                </a:solidFill>
              </a:rPr>
              <a:t>O</a:t>
            </a:r>
            <a:r>
              <a:rPr dirty="0" sz="9350" spc="-720">
                <a:solidFill>
                  <a:srgbClr val="FFFFFF"/>
                </a:solidFill>
              </a:rPr>
              <a:t>R  </a:t>
            </a:r>
            <a:r>
              <a:rPr dirty="0" sz="9350" spc="-125">
                <a:solidFill>
                  <a:srgbClr val="FFFFFF"/>
                </a:solidFill>
              </a:rPr>
              <a:t>A</a:t>
            </a:r>
            <a:r>
              <a:rPr dirty="0" sz="9350" spc="-1030">
                <a:solidFill>
                  <a:srgbClr val="FFFFFF"/>
                </a:solidFill>
              </a:rPr>
              <a:t>TT</a:t>
            </a:r>
            <a:r>
              <a:rPr dirty="0" sz="9350" spc="-1639">
                <a:solidFill>
                  <a:srgbClr val="FFFFFF"/>
                </a:solidFill>
              </a:rPr>
              <a:t>E</a:t>
            </a:r>
            <a:r>
              <a:rPr dirty="0" sz="9350" spc="-705">
                <a:solidFill>
                  <a:srgbClr val="FFFFFF"/>
                </a:solidFill>
              </a:rPr>
              <a:t>N</a:t>
            </a:r>
            <a:r>
              <a:rPr dirty="0" sz="9350" spc="-1030">
                <a:solidFill>
                  <a:srgbClr val="FFFFFF"/>
                </a:solidFill>
              </a:rPr>
              <a:t>T</a:t>
            </a:r>
            <a:r>
              <a:rPr dirty="0" sz="9350" spc="1400">
                <a:solidFill>
                  <a:srgbClr val="FFFFFF"/>
                </a:solidFill>
              </a:rPr>
              <a:t>I</a:t>
            </a:r>
            <a:r>
              <a:rPr dirty="0" sz="9350" spc="-780">
                <a:solidFill>
                  <a:srgbClr val="FFFFFF"/>
                </a:solidFill>
              </a:rPr>
              <a:t>O</a:t>
            </a:r>
            <a:r>
              <a:rPr dirty="0" sz="9350" spc="-700">
                <a:solidFill>
                  <a:srgbClr val="FFFFFF"/>
                </a:solidFill>
              </a:rPr>
              <a:t>N</a:t>
            </a:r>
            <a:endParaRPr sz="9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689" y="1286322"/>
            <a:ext cx="8264525" cy="8230234"/>
            <a:chOff x="221689" y="1286322"/>
            <a:chExt cx="8264525" cy="82302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689" y="1286322"/>
              <a:ext cx="8264037" cy="8229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9634" y="7203702"/>
              <a:ext cx="609599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32665" y="2172367"/>
            <a:ext cx="12824460" cy="3568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  <a:buAutoNum type="arabicPeriod"/>
              <a:tabLst>
                <a:tab pos="449580" algn="l"/>
              </a:tabLst>
            </a:pPr>
            <a:r>
              <a:rPr dirty="0" sz="3350" spc="-285">
                <a:latin typeface="Verdana"/>
                <a:cs typeface="Verdana"/>
              </a:rPr>
              <a:t>K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520">
                <a:latin typeface="Verdana"/>
                <a:cs typeface="Verdana"/>
              </a:rPr>
              <a:t>S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0">
                <a:latin typeface="Verdana"/>
                <a:cs typeface="Verdana"/>
              </a:rPr>
              <a:t>d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240">
                <a:latin typeface="Verdana"/>
                <a:cs typeface="Verdana"/>
              </a:rPr>
              <a:t>o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80">
                <a:latin typeface="Verdana"/>
                <a:cs typeface="Verdana"/>
              </a:rPr>
              <a:t>k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65">
                <a:latin typeface="Verdana"/>
                <a:cs typeface="Verdana"/>
              </a:rPr>
              <a:t>j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545">
                <a:latin typeface="Verdana"/>
                <a:cs typeface="Verdana"/>
              </a:rPr>
              <a:t>m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25">
                <a:latin typeface="Verdana"/>
                <a:cs typeface="Verdana"/>
              </a:rPr>
              <a:t>i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80">
                <a:latin typeface="Verdana"/>
                <a:cs typeface="Verdana"/>
              </a:rPr>
              <a:t>k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545">
                <a:latin typeface="Verdana"/>
                <a:cs typeface="Verdana"/>
              </a:rPr>
              <a:t>m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55">
                <a:latin typeface="Verdana"/>
                <a:cs typeface="Verdana"/>
              </a:rPr>
              <a:t>a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300">
                <a:latin typeface="Verdana"/>
                <a:cs typeface="Verdana"/>
              </a:rPr>
              <a:t>r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85">
                <a:latin typeface="Verdana"/>
                <a:cs typeface="Verdana"/>
              </a:rPr>
              <a:t>k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175">
                <a:latin typeface="Verdana"/>
                <a:cs typeface="Verdana"/>
              </a:rPr>
              <a:t>t  </a:t>
            </a:r>
            <a:r>
              <a:rPr dirty="0" sz="3350" spc="-300">
                <a:latin typeface="Verdana"/>
                <a:cs typeface="Verdana"/>
              </a:rPr>
              <a:t>lunak.</a:t>
            </a:r>
            <a:endParaRPr sz="3350">
              <a:latin typeface="Verdana"/>
              <a:cs typeface="Verdana"/>
            </a:endParaRPr>
          </a:p>
          <a:p>
            <a:pPr marL="448945" indent="-43688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449580" algn="l"/>
              </a:tabLst>
            </a:pPr>
            <a:r>
              <a:rPr dirty="0" sz="3350" spc="-555">
                <a:latin typeface="Verdana"/>
                <a:cs typeface="Verdana"/>
              </a:rPr>
              <a:t>G</a:t>
            </a:r>
            <a:r>
              <a:rPr dirty="0" sz="3350" spc="-245">
                <a:latin typeface="Verdana"/>
                <a:cs typeface="Verdana"/>
              </a:rPr>
              <a:t>oo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295">
                <a:latin typeface="Verdana"/>
                <a:cs typeface="Verdana"/>
              </a:rPr>
              <a:t>e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400">
                <a:latin typeface="Verdana"/>
                <a:cs typeface="Verdana"/>
              </a:rPr>
              <a:t>D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240">
                <a:latin typeface="Verdana"/>
                <a:cs typeface="Verdana"/>
              </a:rPr>
              <a:t>c</a:t>
            </a:r>
            <a:r>
              <a:rPr dirty="0" sz="3350" spc="-335">
                <a:latin typeface="Verdana"/>
                <a:cs typeface="Verdana"/>
              </a:rPr>
              <a:t>s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80">
                <a:latin typeface="Verdana"/>
                <a:cs typeface="Verdana"/>
              </a:rPr>
              <a:t>k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65">
                <a:latin typeface="Verdana"/>
                <a:cs typeface="Verdana"/>
              </a:rPr>
              <a:t>j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90">
                <a:latin typeface="Verdana"/>
                <a:cs typeface="Verdana"/>
              </a:rPr>
              <a:t>d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300">
                <a:latin typeface="Verdana"/>
                <a:cs typeface="Verdana"/>
              </a:rPr>
              <a:t>r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90">
                <a:latin typeface="Verdana"/>
                <a:cs typeface="Verdana"/>
              </a:rPr>
              <a:t>d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385">
                <a:latin typeface="Verdana"/>
                <a:cs typeface="Verdana"/>
              </a:rPr>
              <a:t>k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545">
                <a:latin typeface="Verdana"/>
                <a:cs typeface="Verdana"/>
              </a:rPr>
              <a:t>m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505"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  <a:p>
            <a:pPr marL="448945" indent="-43688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449580" algn="l"/>
              </a:tabLst>
            </a:pPr>
            <a:r>
              <a:rPr dirty="0" sz="3350" spc="-180">
                <a:latin typeface="Verdana"/>
                <a:cs typeface="Verdana"/>
              </a:rPr>
              <a:t>M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240">
                <a:latin typeface="Verdana"/>
                <a:cs typeface="Verdana"/>
              </a:rPr>
              <a:t>c</a:t>
            </a:r>
            <a:r>
              <a:rPr dirty="0" sz="3350" spc="-300">
                <a:latin typeface="Verdana"/>
                <a:cs typeface="Verdana"/>
              </a:rPr>
              <a:t>r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114">
                <a:latin typeface="Verdana"/>
                <a:cs typeface="Verdana"/>
              </a:rPr>
              <a:t>f</a:t>
            </a:r>
            <a:r>
              <a:rPr dirty="0" sz="3350" spc="-185">
                <a:latin typeface="Verdana"/>
                <a:cs typeface="Verdana"/>
              </a:rPr>
              <a:t>t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30">
                <a:latin typeface="Verdana"/>
                <a:cs typeface="Verdana"/>
              </a:rPr>
              <a:t>E</a:t>
            </a:r>
            <a:r>
              <a:rPr dirty="0" sz="3350" spc="-265">
                <a:latin typeface="Verdana"/>
                <a:cs typeface="Verdana"/>
              </a:rPr>
              <a:t>x</a:t>
            </a:r>
            <a:r>
              <a:rPr dirty="0" sz="3350" spc="-240">
                <a:latin typeface="Verdana"/>
                <a:cs typeface="Verdana"/>
              </a:rPr>
              <a:t>c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55">
                <a:latin typeface="Verdana"/>
                <a:cs typeface="Verdana"/>
              </a:rPr>
              <a:t>l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80">
                <a:latin typeface="Verdana"/>
                <a:cs typeface="Verdana"/>
              </a:rPr>
              <a:t>k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90">
                <a:latin typeface="Verdana"/>
                <a:cs typeface="Verdana"/>
              </a:rPr>
              <a:t>d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385">
                <a:latin typeface="Verdana"/>
                <a:cs typeface="Verdana"/>
              </a:rPr>
              <a:t>k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545">
                <a:latin typeface="Verdana"/>
                <a:cs typeface="Verdana"/>
              </a:rPr>
              <a:t>m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25">
                <a:latin typeface="Verdana"/>
                <a:cs typeface="Verdana"/>
              </a:rPr>
              <a:t>i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65">
                <a:latin typeface="Verdana"/>
                <a:cs typeface="Verdana"/>
              </a:rPr>
              <a:t>j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505"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  <a:p>
            <a:pPr marL="448945" indent="-43688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449580" algn="l"/>
              </a:tabLst>
            </a:pPr>
            <a:r>
              <a:rPr dirty="0" sz="3350" spc="-395">
                <a:latin typeface="Verdana"/>
                <a:cs typeface="Verdana"/>
              </a:rPr>
              <a:t>V</a:t>
            </a:r>
            <a:r>
              <a:rPr dirty="0" sz="3350" spc="-430">
                <a:latin typeface="Verdana"/>
                <a:cs typeface="Verdana"/>
              </a:rPr>
              <a:t>y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295">
                <a:latin typeface="Verdana"/>
                <a:cs typeface="Verdana"/>
              </a:rPr>
              <a:t>r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90">
                <a:latin typeface="Verdana"/>
                <a:cs typeface="Verdana"/>
              </a:rPr>
              <a:t>d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385">
                <a:latin typeface="Verdana"/>
                <a:cs typeface="Verdana"/>
              </a:rPr>
              <a:t>k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80">
                <a:latin typeface="Verdana"/>
                <a:cs typeface="Verdana"/>
              </a:rPr>
              <a:t>k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65">
                <a:latin typeface="Verdana"/>
                <a:cs typeface="Verdana"/>
              </a:rPr>
              <a:t>j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40">
                <a:latin typeface="Verdana"/>
                <a:cs typeface="Verdana"/>
              </a:rPr>
              <a:t>s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r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545">
                <a:latin typeface="Verdana"/>
                <a:cs typeface="Verdana"/>
              </a:rPr>
              <a:t>m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300">
                <a:latin typeface="Verdana"/>
                <a:cs typeface="Verdana"/>
              </a:rPr>
              <a:t>r</a:t>
            </a:r>
            <a:r>
              <a:rPr dirty="0" sz="3350" spc="-505"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  <a:p>
            <a:pPr marL="448945" indent="-43688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449580" algn="l"/>
              </a:tabLst>
            </a:pPr>
            <a:r>
              <a:rPr dirty="0" sz="3350" spc="-555">
                <a:latin typeface="Verdana"/>
                <a:cs typeface="Verdana"/>
              </a:rPr>
              <a:t>G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295">
                <a:latin typeface="Verdana"/>
                <a:cs typeface="Verdana"/>
              </a:rPr>
              <a:t>h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80">
                <a:latin typeface="Verdana"/>
                <a:cs typeface="Verdana"/>
              </a:rPr>
              <a:t>b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90">
                <a:latin typeface="Verdana"/>
                <a:cs typeface="Verdana"/>
              </a:rPr>
              <a:t>d</a:t>
            </a:r>
            <a:r>
              <a:rPr dirty="0" sz="3350" spc="-30">
                <a:latin typeface="Verdana"/>
                <a:cs typeface="Verdana"/>
              </a:rPr>
              <a:t>i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385">
                <a:latin typeface="Verdana"/>
                <a:cs typeface="Verdana"/>
              </a:rPr>
              <a:t>k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380">
                <a:latin typeface="Verdana"/>
                <a:cs typeface="Verdana"/>
              </a:rPr>
              <a:t>k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95">
                <a:latin typeface="Verdana"/>
                <a:cs typeface="Verdana"/>
              </a:rPr>
              <a:t>n</a:t>
            </a:r>
            <a:r>
              <a:rPr dirty="0" sz="3350" spc="-295">
                <a:latin typeface="Verdana"/>
                <a:cs typeface="Verdana"/>
              </a:rPr>
              <a:t>g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-545">
                <a:latin typeface="Verdana"/>
                <a:cs typeface="Verdana"/>
              </a:rPr>
              <a:t>m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20">
                <a:latin typeface="Verdana"/>
                <a:cs typeface="Verdana"/>
              </a:rPr>
              <a:t>u</a:t>
            </a:r>
            <a:r>
              <a:rPr dirty="0" sz="3350" spc="50">
                <a:latin typeface="Verdana"/>
                <a:cs typeface="Verdana"/>
              </a:rPr>
              <a:t>l</a:t>
            </a:r>
            <a:r>
              <a:rPr dirty="0" sz="3350" spc="-360">
                <a:latin typeface="Verdana"/>
                <a:cs typeface="Verdana"/>
              </a:rPr>
              <a:t>a</a:t>
            </a:r>
            <a:r>
              <a:rPr dirty="0" sz="3350" spc="-290">
                <a:latin typeface="Verdana"/>
                <a:cs typeface="Verdana"/>
              </a:rPr>
              <a:t>n</a:t>
            </a:r>
            <a:r>
              <a:rPr dirty="0" sz="3350" spc="-285">
                <a:latin typeface="Verdana"/>
                <a:cs typeface="Verdana"/>
              </a:rPr>
              <a:t> </a:t>
            </a:r>
            <a:r>
              <a:rPr dirty="0" sz="3350" spc="-280">
                <a:latin typeface="Verdana"/>
                <a:cs typeface="Verdana"/>
              </a:rPr>
              <a:t>p</a:t>
            </a:r>
            <a:r>
              <a:rPr dirty="0" sz="3350" spc="-300">
                <a:latin typeface="Verdana"/>
                <a:cs typeface="Verdana"/>
              </a:rPr>
              <a:t>r</a:t>
            </a:r>
            <a:r>
              <a:rPr dirty="0" sz="3350" spc="-245">
                <a:latin typeface="Verdana"/>
                <a:cs typeface="Verdana"/>
              </a:rPr>
              <a:t>o</a:t>
            </a:r>
            <a:r>
              <a:rPr dirty="0" sz="3350" spc="-265">
                <a:latin typeface="Verdana"/>
                <a:cs typeface="Verdana"/>
              </a:rPr>
              <a:t>j</a:t>
            </a:r>
            <a:r>
              <a:rPr dirty="0" sz="3350" spc="-300">
                <a:latin typeface="Verdana"/>
                <a:cs typeface="Verdana"/>
              </a:rPr>
              <a:t>e</a:t>
            </a:r>
            <a:r>
              <a:rPr dirty="0" sz="3350" spc="-240">
                <a:latin typeface="Verdana"/>
                <a:cs typeface="Verdana"/>
              </a:rPr>
              <a:t>c</a:t>
            </a:r>
            <a:r>
              <a:rPr dirty="0" sz="3350" spc="-190">
                <a:latin typeface="Verdana"/>
                <a:cs typeface="Verdana"/>
              </a:rPr>
              <a:t>t</a:t>
            </a:r>
            <a:r>
              <a:rPr dirty="0" sz="3350" spc="-505"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2134" y="5124567"/>
            <a:ext cx="672694" cy="416200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77250" y="970464"/>
            <a:ext cx="862901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60"/>
              <a:t>T</a:t>
            </a:r>
            <a:r>
              <a:rPr dirty="0" spc="-500"/>
              <a:t>OO</a:t>
            </a:r>
            <a:r>
              <a:rPr dirty="0" spc="-735"/>
              <a:t>L</a:t>
            </a:r>
            <a:r>
              <a:rPr dirty="0" spc="-819"/>
              <a:t>S</a:t>
            </a:r>
            <a:r>
              <a:rPr dirty="0" spc="-470"/>
              <a:t> </a:t>
            </a:r>
            <a:r>
              <a:rPr dirty="0" spc="-320"/>
              <a:t>Y</a:t>
            </a:r>
            <a:r>
              <a:rPr dirty="0" spc="-80"/>
              <a:t>A</a:t>
            </a:r>
            <a:r>
              <a:rPr dirty="0" spc="-455"/>
              <a:t>N</a:t>
            </a:r>
            <a:r>
              <a:rPr dirty="0" spc="-944"/>
              <a:t>G</a:t>
            </a:r>
            <a:r>
              <a:rPr dirty="0" spc="-470"/>
              <a:t> </a:t>
            </a:r>
            <a:r>
              <a:rPr dirty="0" spc="-645"/>
              <a:t>D</a:t>
            </a:r>
            <a:r>
              <a:rPr dirty="0" spc="900"/>
              <a:t>I</a:t>
            </a:r>
            <a:r>
              <a:rPr dirty="0" spc="-950"/>
              <a:t>G</a:t>
            </a:r>
            <a:r>
              <a:rPr dirty="0" spc="-575"/>
              <a:t>U</a:t>
            </a:r>
            <a:r>
              <a:rPr dirty="0" spc="-455"/>
              <a:t>N</a:t>
            </a:r>
            <a:r>
              <a:rPr dirty="0" spc="-80"/>
              <a:t>A</a:t>
            </a:r>
            <a:r>
              <a:rPr dirty="0" spc="-290"/>
              <a:t>K</a:t>
            </a:r>
            <a:r>
              <a:rPr dirty="0" spc="-80"/>
              <a:t>A</a:t>
            </a:r>
            <a:r>
              <a:rPr dirty="0" spc="-450"/>
              <a:t>N</a:t>
            </a:r>
          </a:p>
        </p:txBody>
      </p:sp>
      <p:sp>
        <p:nvSpPr>
          <p:cNvPr id="8" name="object 8"/>
          <p:cNvSpPr/>
          <p:nvPr/>
        </p:nvSpPr>
        <p:spPr>
          <a:xfrm>
            <a:off x="15651033" y="1"/>
            <a:ext cx="2637155" cy="1282700"/>
          </a:xfrm>
          <a:custGeom>
            <a:avLst/>
            <a:gdLst/>
            <a:ahLst/>
            <a:cxnLst/>
            <a:rect l="l" t="t" r="r" b="b"/>
            <a:pathLst>
              <a:path w="2637155" h="1282700">
                <a:moveTo>
                  <a:pt x="2636966" y="241300"/>
                </a:moveTo>
                <a:lnTo>
                  <a:pt x="201963" y="241300"/>
                </a:lnTo>
                <a:lnTo>
                  <a:pt x="210988" y="228600"/>
                </a:lnTo>
                <a:lnTo>
                  <a:pt x="207972" y="215900"/>
                </a:lnTo>
                <a:lnTo>
                  <a:pt x="201999" y="203200"/>
                </a:lnTo>
                <a:lnTo>
                  <a:pt x="202155" y="190500"/>
                </a:lnTo>
                <a:lnTo>
                  <a:pt x="196194" y="190500"/>
                </a:lnTo>
                <a:lnTo>
                  <a:pt x="193182" y="177800"/>
                </a:lnTo>
                <a:lnTo>
                  <a:pt x="156031" y="177800"/>
                </a:lnTo>
                <a:lnTo>
                  <a:pt x="147259" y="165100"/>
                </a:lnTo>
                <a:lnTo>
                  <a:pt x="158250" y="139700"/>
                </a:lnTo>
                <a:lnTo>
                  <a:pt x="152265" y="127000"/>
                </a:lnTo>
                <a:lnTo>
                  <a:pt x="149645" y="114300"/>
                </a:lnTo>
                <a:lnTo>
                  <a:pt x="149165" y="101600"/>
                </a:lnTo>
                <a:lnTo>
                  <a:pt x="149597" y="88900"/>
                </a:lnTo>
                <a:lnTo>
                  <a:pt x="152930" y="76200"/>
                </a:lnTo>
                <a:lnTo>
                  <a:pt x="158314" y="76200"/>
                </a:lnTo>
                <a:lnTo>
                  <a:pt x="167031" y="63500"/>
                </a:lnTo>
                <a:lnTo>
                  <a:pt x="188501" y="50800"/>
                </a:lnTo>
                <a:lnTo>
                  <a:pt x="209814" y="25400"/>
                </a:lnTo>
                <a:lnTo>
                  <a:pt x="233820" y="0"/>
                </a:lnTo>
                <a:lnTo>
                  <a:pt x="2636966" y="0"/>
                </a:lnTo>
                <a:lnTo>
                  <a:pt x="2636966" y="241300"/>
                </a:lnTo>
                <a:close/>
              </a:path>
              <a:path w="2637155" h="1282700">
                <a:moveTo>
                  <a:pt x="181989" y="215900"/>
                </a:moveTo>
                <a:lnTo>
                  <a:pt x="165658" y="215900"/>
                </a:lnTo>
                <a:lnTo>
                  <a:pt x="172351" y="203200"/>
                </a:lnTo>
                <a:lnTo>
                  <a:pt x="181989" y="215900"/>
                </a:lnTo>
                <a:close/>
              </a:path>
              <a:path w="2637155" h="1282700">
                <a:moveTo>
                  <a:pt x="136778" y="1028700"/>
                </a:moveTo>
                <a:lnTo>
                  <a:pt x="70248" y="1028700"/>
                </a:lnTo>
                <a:lnTo>
                  <a:pt x="56849" y="1016000"/>
                </a:lnTo>
                <a:lnTo>
                  <a:pt x="49633" y="1003300"/>
                </a:lnTo>
                <a:lnTo>
                  <a:pt x="46155" y="977900"/>
                </a:lnTo>
                <a:lnTo>
                  <a:pt x="43969" y="965200"/>
                </a:lnTo>
                <a:lnTo>
                  <a:pt x="44199" y="952500"/>
                </a:lnTo>
                <a:lnTo>
                  <a:pt x="41725" y="939800"/>
                </a:lnTo>
                <a:lnTo>
                  <a:pt x="38146" y="927100"/>
                </a:lnTo>
                <a:lnTo>
                  <a:pt x="35059" y="914400"/>
                </a:lnTo>
                <a:lnTo>
                  <a:pt x="27695" y="901700"/>
                </a:lnTo>
                <a:lnTo>
                  <a:pt x="25317" y="889000"/>
                </a:lnTo>
                <a:lnTo>
                  <a:pt x="27795" y="876300"/>
                </a:lnTo>
                <a:lnTo>
                  <a:pt x="34995" y="863600"/>
                </a:lnTo>
                <a:lnTo>
                  <a:pt x="43456" y="838200"/>
                </a:lnTo>
                <a:lnTo>
                  <a:pt x="32382" y="838200"/>
                </a:lnTo>
                <a:lnTo>
                  <a:pt x="27400" y="825500"/>
                </a:lnTo>
                <a:lnTo>
                  <a:pt x="26168" y="812800"/>
                </a:lnTo>
                <a:lnTo>
                  <a:pt x="26343" y="800100"/>
                </a:lnTo>
                <a:lnTo>
                  <a:pt x="70184" y="762000"/>
                </a:lnTo>
                <a:lnTo>
                  <a:pt x="96975" y="749300"/>
                </a:lnTo>
                <a:lnTo>
                  <a:pt x="96334" y="749300"/>
                </a:lnTo>
                <a:lnTo>
                  <a:pt x="89898" y="736600"/>
                </a:lnTo>
                <a:lnTo>
                  <a:pt x="87817" y="723900"/>
                </a:lnTo>
                <a:lnTo>
                  <a:pt x="87617" y="711200"/>
                </a:lnTo>
                <a:lnTo>
                  <a:pt x="82200" y="711200"/>
                </a:lnTo>
                <a:lnTo>
                  <a:pt x="79806" y="698500"/>
                </a:lnTo>
                <a:lnTo>
                  <a:pt x="79298" y="685800"/>
                </a:lnTo>
                <a:lnTo>
                  <a:pt x="79541" y="685800"/>
                </a:lnTo>
                <a:lnTo>
                  <a:pt x="52621" y="660400"/>
                </a:lnTo>
                <a:lnTo>
                  <a:pt x="39689" y="660400"/>
                </a:lnTo>
                <a:lnTo>
                  <a:pt x="32279" y="647700"/>
                </a:lnTo>
                <a:lnTo>
                  <a:pt x="24112" y="635000"/>
                </a:lnTo>
                <a:lnTo>
                  <a:pt x="8781" y="635000"/>
                </a:lnTo>
                <a:lnTo>
                  <a:pt x="15243" y="609600"/>
                </a:lnTo>
                <a:lnTo>
                  <a:pt x="17409" y="584200"/>
                </a:lnTo>
                <a:lnTo>
                  <a:pt x="21895" y="558800"/>
                </a:lnTo>
                <a:lnTo>
                  <a:pt x="35316" y="546100"/>
                </a:lnTo>
                <a:lnTo>
                  <a:pt x="105372" y="482600"/>
                </a:lnTo>
                <a:lnTo>
                  <a:pt x="132099" y="469900"/>
                </a:lnTo>
                <a:lnTo>
                  <a:pt x="140464" y="457200"/>
                </a:lnTo>
                <a:lnTo>
                  <a:pt x="169210" y="457200"/>
                </a:lnTo>
                <a:lnTo>
                  <a:pt x="175363" y="444500"/>
                </a:lnTo>
                <a:lnTo>
                  <a:pt x="167159" y="381000"/>
                </a:lnTo>
                <a:lnTo>
                  <a:pt x="160878" y="317500"/>
                </a:lnTo>
                <a:lnTo>
                  <a:pt x="183824" y="317500"/>
                </a:lnTo>
                <a:lnTo>
                  <a:pt x="192452" y="304800"/>
                </a:lnTo>
                <a:lnTo>
                  <a:pt x="203333" y="304800"/>
                </a:lnTo>
                <a:lnTo>
                  <a:pt x="215596" y="292100"/>
                </a:lnTo>
                <a:lnTo>
                  <a:pt x="228370" y="292100"/>
                </a:lnTo>
                <a:lnTo>
                  <a:pt x="223153" y="279400"/>
                </a:lnTo>
                <a:lnTo>
                  <a:pt x="217017" y="279400"/>
                </a:lnTo>
                <a:lnTo>
                  <a:pt x="212119" y="266700"/>
                </a:lnTo>
                <a:lnTo>
                  <a:pt x="178344" y="266700"/>
                </a:lnTo>
                <a:lnTo>
                  <a:pt x="165855" y="254000"/>
                </a:lnTo>
                <a:lnTo>
                  <a:pt x="158186" y="241300"/>
                </a:lnTo>
                <a:lnTo>
                  <a:pt x="159218" y="228600"/>
                </a:lnTo>
                <a:lnTo>
                  <a:pt x="161495" y="215900"/>
                </a:lnTo>
                <a:lnTo>
                  <a:pt x="188551" y="215900"/>
                </a:lnTo>
                <a:lnTo>
                  <a:pt x="194416" y="228600"/>
                </a:lnTo>
                <a:lnTo>
                  <a:pt x="201963" y="241300"/>
                </a:lnTo>
                <a:lnTo>
                  <a:pt x="2636966" y="241300"/>
                </a:lnTo>
                <a:lnTo>
                  <a:pt x="2636966" y="1003300"/>
                </a:lnTo>
                <a:lnTo>
                  <a:pt x="193182" y="1003300"/>
                </a:lnTo>
                <a:lnTo>
                  <a:pt x="180749" y="1016000"/>
                </a:lnTo>
                <a:lnTo>
                  <a:pt x="140496" y="1016000"/>
                </a:lnTo>
                <a:lnTo>
                  <a:pt x="136778" y="1028700"/>
                </a:lnTo>
                <a:close/>
              </a:path>
              <a:path w="2637155" h="1282700">
                <a:moveTo>
                  <a:pt x="10558" y="660400"/>
                </a:moveTo>
                <a:lnTo>
                  <a:pt x="0" y="660400"/>
                </a:lnTo>
                <a:lnTo>
                  <a:pt x="0" y="635000"/>
                </a:lnTo>
                <a:lnTo>
                  <a:pt x="8909" y="635000"/>
                </a:lnTo>
                <a:lnTo>
                  <a:pt x="13889" y="647700"/>
                </a:lnTo>
                <a:lnTo>
                  <a:pt x="14813" y="647700"/>
                </a:lnTo>
                <a:lnTo>
                  <a:pt x="10558" y="660400"/>
                </a:lnTo>
                <a:close/>
              </a:path>
              <a:path w="2637155" h="1282700">
                <a:moveTo>
                  <a:pt x="281120" y="1270000"/>
                </a:moveTo>
                <a:lnTo>
                  <a:pt x="228434" y="1270000"/>
                </a:lnTo>
                <a:lnTo>
                  <a:pt x="218036" y="1244600"/>
                </a:lnTo>
                <a:lnTo>
                  <a:pt x="207980" y="1231900"/>
                </a:lnTo>
                <a:lnTo>
                  <a:pt x="201565" y="1219200"/>
                </a:lnTo>
                <a:lnTo>
                  <a:pt x="202091" y="1206500"/>
                </a:lnTo>
                <a:lnTo>
                  <a:pt x="198511" y="1181100"/>
                </a:lnTo>
                <a:lnTo>
                  <a:pt x="194312" y="1155700"/>
                </a:lnTo>
                <a:lnTo>
                  <a:pt x="191807" y="1143000"/>
                </a:lnTo>
                <a:lnTo>
                  <a:pt x="193310" y="1117600"/>
                </a:lnTo>
                <a:lnTo>
                  <a:pt x="191778" y="1092200"/>
                </a:lnTo>
                <a:lnTo>
                  <a:pt x="196675" y="1079500"/>
                </a:lnTo>
                <a:lnTo>
                  <a:pt x="204216" y="1066800"/>
                </a:lnTo>
                <a:lnTo>
                  <a:pt x="210616" y="1041400"/>
                </a:lnTo>
                <a:lnTo>
                  <a:pt x="200574" y="1041400"/>
                </a:lnTo>
                <a:lnTo>
                  <a:pt x="196234" y="1028700"/>
                </a:lnTo>
                <a:lnTo>
                  <a:pt x="196906" y="1016000"/>
                </a:lnTo>
                <a:lnTo>
                  <a:pt x="201899" y="1003300"/>
                </a:lnTo>
                <a:lnTo>
                  <a:pt x="2636966" y="1003300"/>
                </a:lnTo>
                <a:lnTo>
                  <a:pt x="2636966" y="1155700"/>
                </a:lnTo>
                <a:lnTo>
                  <a:pt x="2116994" y="1155700"/>
                </a:lnTo>
                <a:lnTo>
                  <a:pt x="2075363" y="1168400"/>
                </a:lnTo>
                <a:lnTo>
                  <a:pt x="1677430" y="1168400"/>
                </a:lnTo>
                <a:lnTo>
                  <a:pt x="1636085" y="1181100"/>
                </a:lnTo>
                <a:lnTo>
                  <a:pt x="1352212" y="1181100"/>
                </a:lnTo>
                <a:lnTo>
                  <a:pt x="1346444" y="1193800"/>
                </a:lnTo>
                <a:lnTo>
                  <a:pt x="640467" y="1193800"/>
                </a:lnTo>
                <a:lnTo>
                  <a:pt x="623708" y="1206500"/>
                </a:lnTo>
                <a:lnTo>
                  <a:pt x="439435" y="1206500"/>
                </a:lnTo>
                <a:lnTo>
                  <a:pt x="443157" y="1219200"/>
                </a:lnTo>
                <a:lnTo>
                  <a:pt x="440565" y="1219200"/>
                </a:lnTo>
                <a:lnTo>
                  <a:pt x="432936" y="1231900"/>
                </a:lnTo>
                <a:lnTo>
                  <a:pt x="368930" y="1231900"/>
                </a:lnTo>
                <a:lnTo>
                  <a:pt x="348053" y="1244600"/>
                </a:lnTo>
                <a:lnTo>
                  <a:pt x="325554" y="1257300"/>
                </a:lnTo>
                <a:lnTo>
                  <a:pt x="302790" y="1257300"/>
                </a:lnTo>
                <a:lnTo>
                  <a:pt x="281120" y="1270000"/>
                </a:lnTo>
                <a:close/>
              </a:path>
              <a:path w="2637155" h="1282700">
                <a:moveTo>
                  <a:pt x="154803" y="1028700"/>
                </a:moveTo>
                <a:lnTo>
                  <a:pt x="140496" y="1016000"/>
                </a:lnTo>
                <a:lnTo>
                  <a:pt x="168089" y="1016000"/>
                </a:lnTo>
                <a:lnTo>
                  <a:pt x="154803" y="1028700"/>
                </a:lnTo>
                <a:close/>
              </a:path>
              <a:path w="2637155" h="1282700">
                <a:moveTo>
                  <a:pt x="96599" y="1041400"/>
                </a:moveTo>
                <a:lnTo>
                  <a:pt x="83420" y="1028700"/>
                </a:lnTo>
                <a:lnTo>
                  <a:pt x="109789" y="1028700"/>
                </a:lnTo>
                <a:lnTo>
                  <a:pt x="96599" y="1041400"/>
                </a:lnTo>
                <a:close/>
              </a:path>
              <a:path w="2637155" h="1282700">
                <a:moveTo>
                  <a:pt x="2455581" y="1168400"/>
                </a:moveTo>
                <a:lnTo>
                  <a:pt x="2445040" y="1155700"/>
                </a:lnTo>
                <a:lnTo>
                  <a:pt x="2467786" y="1155700"/>
                </a:lnTo>
                <a:lnTo>
                  <a:pt x="2455581" y="1168400"/>
                </a:lnTo>
                <a:close/>
              </a:path>
              <a:path w="2637155" h="1282700">
                <a:moveTo>
                  <a:pt x="2564377" y="1168400"/>
                </a:moveTo>
                <a:lnTo>
                  <a:pt x="2467786" y="1155700"/>
                </a:lnTo>
                <a:lnTo>
                  <a:pt x="2586284" y="1155700"/>
                </a:lnTo>
                <a:lnTo>
                  <a:pt x="2564377" y="1168400"/>
                </a:lnTo>
                <a:close/>
              </a:path>
              <a:path w="2637155" h="1282700">
                <a:moveTo>
                  <a:pt x="2636966" y="1168400"/>
                </a:moveTo>
                <a:lnTo>
                  <a:pt x="2630121" y="1168400"/>
                </a:lnTo>
                <a:lnTo>
                  <a:pt x="2608154" y="1155700"/>
                </a:lnTo>
                <a:lnTo>
                  <a:pt x="2636966" y="1155700"/>
                </a:lnTo>
                <a:lnTo>
                  <a:pt x="2636966" y="1168400"/>
                </a:lnTo>
                <a:close/>
              </a:path>
              <a:path w="2637155" h="1282700">
                <a:moveTo>
                  <a:pt x="1361084" y="1193800"/>
                </a:moveTo>
                <a:lnTo>
                  <a:pt x="1352212" y="1181100"/>
                </a:lnTo>
                <a:lnTo>
                  <a:pt x="1369926" y="1181100"/>
                </a:lnTo>
                <a:lnTo>
                  <a:pt x="1361084" y="1193800"/>
                </a:lnTo>
                <a:close/>
              </a:path>
              <a:path w="2637155" h="1282700">
                <a:moveTo>
                  <a:pt x="1205889" y="1206500"/>
                </a:moveTo>
                <a:lnTo>
                  <a:pt x="733223" y="1206500"/>
                </a:lnTo>
                <a:lnTo>
                  <a:pt x="720580" y="1193800"/>
                </a:lnTo>
                <a:lnTo>
                  <a:pt x="1229406" y="1193800"/>
                </a:lnTo>
                <a:lnTo>
                  <a:pt x="1205889" y="1206500"/>
                </a:lnTo>
                <a:close/>
              </a:path>
              <a:path w="2637155" h="1282700">
                <a:moveTo>
                  <a:pt x="470116" y="1219200"/>
                </a:moveTo>
                <a:lnTo>
                  <a:pt x="459785" y="1219200"/>
                </a:lnTo>
                <a:lnTo>
                  <a:pt x="450175" y="1206500"/>
                </a:lnTo>
                <a:lnTo>
                  <a:pt x="483019" y="1206500"/>
                </a:lnTo>
                <a:lnTo>
                  <a:pt x="470116" y="1219200"/>
                </a:lnTo>
                <a:close/>
              </a:path>
              <a:path w="2637155" h="1282700">
                <a:moveTo>
                  <a:pt x="535481" y="1219200"/>
                </a:moveTo>
                <a:lnTo>
                  <a:pt x="511478" y="1219200"/>
                </a:lnTo>
                <a:lnTo>
                  <a:pt x="504940" y="1206500"/>
                </a:lnTo>
                <a:lnTo>
                  <a:pt x="535790" y="1206500"/>
                </a:lnTo>
                <a:lnTo>
                  <a:pt x="535481" y="1219200"/>
                </a:lnTo>
                <a:close/>
              </a:path>
              <a:path w="2637155" h="1282700">
                <a:moveTo>
                  <a:pt x="612753" y="1231900"/>
                </a:moveTo>
                <a:lnTo>
                  <a:pt x="596107" y="1231900"/>
                </a:lnTo>
                <a:lnTo>
                  <a:pt x="577334" y="1219200"/>
                </a:lnTo>
                <a:lnTo>
                  <a:pt x="555342" y="1219200"/>
                </a:lnTo>
                <a:lnTo>
                  <a:pt x="549238" y="1206500"/>
                </a:lnTo>
                <a:lnTo>
                  <a:pt x="623708" y="1206500"/>
                </a:lnTo>
                <a:lnTo>
                  <a:pt x="612753" y="1231900"/>
                </a:lnTo>
                <a:close/>
              </a:path>
              <a:path w="2637155" h="1282700">
                <a:moveTo>
                  <a:pt x="1009752" y="1219200"/>
                </a:moveTo>
                <a:lnTo>
                  <a:pt x="935038" y="1219200"/>
                </a:lnTo>
                <a:lnTo>
                  <a:pt x="930723" y="1206500"/>
                </a:lnTo>
                <a:lnTo>
                  <a:pt x="1010009" y="1206500"/>
                </a:lnTo>
                <a:lnTo>
                  <a:pt x="1009752" y="1219200"/>
                </a:lnTo>
                <a:close/>
              </a:path>
              <a:path w="2637155" h="1282700">
                <a:moveTo>
                  <a:pt x="527822" y="1231900"/>
                </a:moveTo>
                <a:lnTo>
                  <a:pt x="516693" y="1231900"/>
                </a:lnTo>
                <a:lnTo>
                  <a:pt x="514113" y="1219200"/>
                </a:lnTo>
                <a:lnTo>
                  <a:pt x="533394" y="1219200"/>
                </a:lnTo>
                <a:lnTo>
                  <a:pt x="527822" y="1231900"/>
                </a:lnTo>
                <a:close/>
              </a:path>
              <a:path w="2637155" h="1282700">
                <a:moveTo>
                  <a:pt x="272282" y="1282700"/>
                </a:moveTo>
                <a:lnTo>
                  <a:pt x="237026" y="1282700"/>
                </a:lnTo>
                <a:lnTo>
                  <a:pt x="234267" y="1270000"/>
                </a:lnTo>
                <a:lnTo>
                  <a:pt x="272467" y="1270000"/>
                </a:lnTo>
                <a:lnTo>
                  <a:pt x="272282" y="1282700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402" y="3867153"/>
            <a:ext cx="895349" cy="8858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10237" y="5322778"/>
            <a:ext cx="895350" cy="906144"/>
            <a:chOff x="1910237" y="5322778"/>
            <a:chExt cx="895350" cy="90614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7475" y="5322778"/>
              <a:ext cx="409574" cy="409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237" y="5343102"/>
              <a:ext cx="895349" cy="8858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402" y="6779859"/>
            <a:ext cx="895349" cy="88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70860" y="0"/>
            <a:ext cx="1837968" cy="10286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40713" y="0"/>
            <a:ext cx="127347" cy="943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22559" y="1174578"/>
            <a:ext cx="6426969" cy="74805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8079" y="1028610"/>
            <a:ext cx="4162006" cy="9405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66675" y="4055622"/>
            <a:ext cx="6363335" cy="5017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38530">
              <a:lnSpc>
                <a:spcPct val="100000"/>
              </a:lnSpc>
              <a:spcBef>
                <a:spcPts val="90"/>
              </a:spcBef>
            </a:pPr>
            <a:r>
              <a:rPr dirty="0" sz="2900" spc="-395">
                <a:latin typeface="Microsoft Sans Serif"/>
                <a:cs typeface="Microsoft Sans Serif"/>
              </a:rPr>
              <a:t>R</a:t>
            </a:r>
            <a:r>
              <a:rPr dirty="0" sz="2900" spc="-515">
                <a:latin typeface="Microsoft Sans Serif"/>
                <a:cs typeface="Microsoft Sans Serif"/>
              </a:rPr>
              <a:t>E</a:t>
            </a:r>
            <a:r>
              <a:rPr dirty="0" sz="2900" spc="-405">
                <a:latin typeface="Microsoft Sans Serif"/>
                <a:cs typeface="Microsoft Sans Serif"/>
              </a:rPr>
              <a:t>S</a:t>
            </a:r>
            <a:r>
              <a:rPr dirty="0" sz="2900" spc="-325">
                <a:latin typeface="Microsoft Sans Serif"/>
                <a:cs typeface="Microsoft Sans Serif"/>
              </a:rPr>
              <a:t>T</a:t>
            </a:r>
            <a:r>
              <a:rPr dirty="0" sz="2900" spc="-229">
                <a:latin typeface="Microsoft Sans Serif"/>
                <a:cs typeface="Microsoft Sans Serif"/>
              </a:rPr>
              <a:t> </a:t>
            </a:r>
            <a:r>
              <a:rPr dirty="0" sz="2900" spc="-50">
                <a:latin typeface="Microsoft Sans Serif"/>
                <a:cs typeface="Microsoft Sans Serif"/>
              </a:rPr>
              <a:t>A</a:t>
            </a:r>
            <a:r>
              <a:rPr dirty="0" sz="2900" spc="-295">
                <a:latin typeface="Microsoft Sans Serif"/>
                <a:cs typeface="Microsoft Sans Serif"/>
              </a:rPr>
              <a:t>P</a:t>
            </a:r>
            <a:r>
              <a:rPr dirty="0" sz="2900" spc="430">
                <a:latin typeface="Microsoft Sans Serif"/>
                <a:cs typeface="Microsoft Sans Serif"/>
              </a:rPr>
              <a:t>I</a:t>
            </a:r>
            <a:r>
              <a:rPr dirty="0" sz="2900" spc="-229">
                <a:latin typeface="Microsoft Sans Serif"/>
                <a:cs typeface="Microsoft Sans Serif"/>
              </a:rPr>
              <a:t> </a:t>
            </a:r>
            <a:r>
              <a:rPr dirty="0" sz="2900" spc="-330">
                <a:latin typeface="Microsoft Sans Serif"/>
                <a:cs typeface="Microsoft Sans Serif"/>
              </a:rPr>
              <a:t>T</a:t>
            </a:r>
            <a:r>
              <a:rPr dirty="0" sz="2900" spc="-515">
                <a:latin typeface="Microsoft Sans Serif"/>
                <a:cs typeface="Microsoft Sans Serif"/>
              </a:rPr>
              <a:t>E</a:t>
            </a:r>
            <a:r>
              <a:rPr dirty="0" sz="2900" spc="-405">
                <a:latin typeface="Microsoft Sans Serif"/>
                <a:cs typeface="Microsoft Sans Serif"/>
              </a:rPr>
              <a:t>S</a:t>
            </a:r>
            <a:r>
              <a:rPr dirty="0" sz="2900" spc="-325">
                <a:latin typeface="Microsoft Sans Serif"/>
                <a:cs typeface="Microsoft Sans Serif"/>
              </a:rPr>
              <a:t>T</a:t>
            </a:r>
            <a:endParaRPr sz="2900">
              <a:latin typeface="Microsoft Sans Serif"/>
              <a:cs typeface="Microsoft Sans Serif"/>
            </a:endParaRPr>
          </a:p>
          <a:p>
            <a:pPr marL="949325" marR="2558415">
              <a:lnSpc>
                <a:spcPct val="325100"/>
              </a:lnSpc>
              <a:spcBef>
                <a:spcPts val="309"/>
              </a:spcBef>
            </a:pPr>
            <a:r>
              <a:rPr dirty="0" sz="2900" spc="200">
                <a:latin typeface="Microsoft Sans Serif"/>
                <a:cs typeface="Microsoft Sans Serif"/>
              </a:rPr>
              <a:t>M</a:t>
            </a:r>
            <a:r>
              <a:rPr dirty="0" sz="2900" spc="-250">
                <a:latin typeface="Microsoft Sans Serif"/>
                <a:cs typeface="Microsoft Sans Serif"/>
              </a:rPr>
              <a:t>O</a:t>
            </a:r>
            <a:r>
              <a:rPr dirty="0" sz="2900" spc="-225">
                <a:latin typeface="Microsoft Sans Serif"/>
                <a:cs typeface="Microsoft Sans Serif"/>
              </a:rPr>
              <a:t>B</a:t>
            </a:r>
            <a:r>
              <a:rPr dirty="0" sz="2900" spc="425">
                <a:latin typeface="Microsoft Sans Serif"/>
                <a:cs typeface="Microsoft Sans Serif"/>
              </a:rPr>
              <a:t>I</a:t>
            </a:r>
            <a:r>
              <a:rPr dirty="0" sz="2900" spc="-365">
                <a:latin typeface="Microsoft Sans Serif"/>
                <a:cs typeface="Microsoft Sans Serif"/>
              </a:rPr>
              <a:t>L</a:t>
            </a:r>
            <a:r>
              <a:rPr dirty="0" sz="2900" spc="-509">
                <a:latin typeface="Microsoft Sans Serif"/>
                <a:cs typeface="Microsoft Sans Serif"/>
              </a:rPr>
              <a:t>E</a:t>
            </a:r>
            <a:r>
              <a:rPr dirty="0" sz="2900" spc="-229">
                <a:latin typeface="Microsoft Sans Serif"/>
                <a:cs typeface="Microsoft Sans Serif"/>
              </a:rPr>
              <a:t> </a:t>
            </a:r>
            <a:r>
              <a:rPr dirty="0" sz="2900" spc="-50">
                <a:latin typeface="Microsoft Sans Serif"/>
                <a:cs typeface="Microsoft Sans Serif"/>
              </a:rPr>
              <a:t>A</a:t>
            </a:r>
            <a:r>
              <a:rPr dirty="0" sz="2900" spc="-295">
                <a:latin typeface="Microsoft Sans Serif"/>
                <a:cs typeface="Microsoft Sans Serif"/>
              </a:rPr>
              <a:t>P</a:t>
            </a:r>
            <a:r>
              <a:rPr dirty="0" sz="2900" spc="-290">
                <a:latin typeface="Microsoft Sans Serif"/>
                <a:cs typeface="Microsoft Sans Serif"/>
              </a:rPr>
              <a:t>P</a:t>
            </a:r>
            <a:r>
              <a:rPr dirty="0" sz="2900" spc="-229">
                <a:latin typeface="Microsoft Sans Serif"/>
                <a:cs typeface="Microsoft Sans Serif"/>
              </a:rPr>
              <a:t> </a:t>
            </a:r>
            <a:r>
              <a:rPr dirty="0" sz="2900" spc="-330">
                <a:latin typeface="Microsoft Sans Serif"/>
                <a:cs typeface="Microsoft Sans Serif"/>
              </a:rPr>
              <a:t>T</a:t>
            </a:r>
            <a:r>
              <a:rPr dirty="0" sz="2900" spc="-515">
                <a:latin typeface="Microsoft Sans Serif"/>
                <a:cs typeface="Microsoft Sans Serif"/>
              </a:rPr>
              <a:t>E</a:t>
            </a:r>
            <a:r>
              <a:rPr dirty="0" sz="2900" spc="-405">
                <a:latin typeface="Microsoft Sans Serif"/>
                <a:cs typeface="Microsoft Sans Serif"/>
              </a:rPr>
              <a:t>S</a:t>
            </a:r>
            <a:r>
              <a:rPr dirty="0" sz="2900" spc="-200">
                <a:latin typeface="Microsoft Sans Serif"/>
                <a:cs typeface="Microsoft Sans Serif"/>
              </a:rPr>
              <a:t>T  </a:t>
            </a:r>
            <a:r>
              <a:rPr dirty="0" sz="2900" spc="10">
                <a:latin typeface="Microsoft Sans Serif"/>
                <a:cs typeface="Microsoft Sans Serif"/>
              </a:rPr>
              <a:t>W</a:t>
            </a:r>
            <a:r>
              <a:rPr dirty="0" sz="2900" spc="-515">
                <a:latin typeface="Microsoft Sans Serif"/>
                <a:cs typeface="Microsoft Sans Serif"/>
              </a:rPr>
              <a:t>E</a:t>
            </a:r>
            <a:r>
              <a:rPr dirty="0" sz="2900" spc="-220">
                <a:latin typeface="Microsoft Sans Serif"/>
                <a:cs typeface="Microsoft Sans Serif"/>
              </a:rPr>
              <a:t>B</a:t>
            </a:r>
            <a:r>
              <a:rPr dirty="0" sz="2900" spc="-229">
                <a:latin typeface="Microsoft Sans Serif"/>
                <a:cs typeface="Microsoft Sans Serif"/>
              </a:rPr>
              <a:t> </a:t>
            </a:r>
            <a:r>
              <a:rPr dirty="0" sz="2900" spc="-285">
                <a:latin typeface="Microsoft Sans Serif"/>
                <a:cs typeface="Microsoft Sans Serif"/>
              </a:rPr>
              <a:t>U</a:t>
            </a:r>
            <a:r>
              <a:rPr dirty="0" sz="2900" spc="430">
                <a:latin typeface="Microsoft Sans Serif"/>
                <a:cs typeface="Microsoft Sans Serif"/>
              </a:rPr>
              <a:t>I</a:t>
            </a:r>
            <a:r>
              <a:rPr dirty="0" sz="2900" spc="-229">
                <a:latin typeface="Microsoft Sans Serif"/>
                <a:cs typeface="Microsoft Sans Serif"/>
              </a:rPr>
              <a:t> </a:t>
            </a:r>
            <a:r>
              <a:rPr dirty="0" sz="2900" spc="-330">
                <a:latin typeface="Microsoft Sans Serif"/>
                <a:cs typeface="Microsoft Sans Serif"/>
              </a:rPr>
              <a:t>T</a:t>
            </a:r>
            <a:r>
              <a:rPr dirty="0" sz="2900" spc="-515">
                <a:latin typeface="Microsoft Sans Serif"/>
                <a:cs typeface="Microsoft Sans Serif"/>
              </a:rPr>
              <a:t>E</a:t>
            </a:r>
            <a:r>
              <a:rPr dirty="0" sz="2900" spc="-405">
                <a:latin typeface="Microsoft Sans Serif"/>
                <a:cs typeface="Microsoft Sans Serif"/>
              </a:rPr>
              <a:t>S</a:t>
            </a:r>
            <a:r>
              <a:rPr dirty="0" sz="2900" spc="-325">
                <a:latin typeface="Microsoft Sans Serif"/>
                <a:cs typeface="Microsoft Sans Serif"/>
              </a:rPr>
              <a:t>T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tabLst>
                <a:tab pos="835660" algn="l"/>
              </a:tabLst>
            </a:pPr>
            <a:r>
              <a:rPr dirty="0" baseline="-13227" sz="6300" spc="-1027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baseline="-13227" sz="6300" spc="944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baseline="-13227" sz="6300">
                <a:solidFill>
                  <a:srgbClr val="D4A275"/>
                </a:solidFill>
                <a:latin typeface="Microsoft Sans Serif"/>
                <a:cs typeface="Microsoft Sans Serif"/>
              </a:rPr>
              <a:t>	</a:t>
            </a:r>
            <a:r>
              <a:rPr dirty="0" sz="3100" spc="-170">
                <a:latin typeface="Verdana"/>
                <a:cs typeface="Verdana"/>
              </a:rPr>
              <a:t>M</a:t>
            </a:r>
            <a:r>
              <a:rPr dirty="0" sz="3100" spc="-280">
                <a:latin typeface="Verdana"/>
                <a:cs typeface="Verdana"/>
              </a:rPr>
              <a:t>e</a:t>
            </a:r>
            <a:r>
              <a:rPr dirty="0" sz="3100" spc="50">
                <a:latin typeface="Verdana"/>
                <a:cs typeface="Verdana"/>
              </a:rPr>
              <a:t>l</a:t>
            </a:r>
            <a:r>
              <a:rPr dirty="0" sz="3100" spc="-330">
                <a:latin typeface="Verdana"/>
                <a:cs typeface="Verdana"/>
              </a:rPr>
              <a:t>a</a:t>
            </a:r>
            <a:r>
              <a:rPr dirty="0" sz="3100" spc="-355">
                <a:latin typeface="Verdana"/>
                <a:cs typeface="Verdana"/>
              </a:rPr>
              <a:t>k</a:t>
            </a:r>
            <a:r>
              <a:rPr dirty="0" sz="3100" spc="-300">
                <a:latin typeface="Verdana"/>
                <a:cs typeface="Verdana"/>
              </a:rPr>
              <a:t>u</a:t>
            </a:r>
            <a:r>
              <a:rPr dirty="0" sz="3100" spc="-355">
                <a:latin typeface="Verdana"/>
                <a:cs typeface="Verdana"/>
              </a:rPr>
              <a:t>k</a:t>
            </a:r>
            <a:r>
              <a:rPr dirty="0" sz="3100" spc="-330">
                <a:latin typeface="Verdana"/>
                <a:cs typeface="Verdana"/>
              </a:rPr>
              <a:t>a</a:t>
            </a:r>
            <a:r>
              <a:rPr dirty="0" sz="3100" spc="-270">
                <a:latin typeface="Verdana"/>
                <a:cs typeface="Verdana"/>
              </a:rPr>
              <a:t>n</a:t>
            </a:r>
            <a:r>
              <a:rPr dirty="0" sz="3100" spc="-265">
                <a:latin typeface="Verdana"/>
                <a:cs typeface="Verdana"/>
              </a:rPr>
              <a:t> </a:t>
            </a:r>
            <a:r>
              <a:rPr dirty="0" sz="3100" spc="-20">
                <a:latin typeface="Verdana"/>
                <a:cs typeface="Verdana"/>
              </a:rPr>
              <a:t>i</a:t>
            </a:r>
            <a:r>
              <a:rPr dirty="0" sz="3100" spc="-275">
                <a:latin typeface="Verdana"/>
                <a:cs typeface="Verdana"/>
              </a:rPr>
              <a:t>n</a:t>
            </a:r>
            <a:r>
              <a:rPr dirty="0" sz="3100" spc="-175">
                <a:latin typeface="Verdana"/>
                <a:cs typeface="Verdana"/>
              </a:rPr>
              <a:t>t</a:t>
            </a:r>
            <a:r>
              <a:rPr dirty="0" sz="3100" spc="-280">
                <a:latin typeface="Verdana"/>
                <a:cs typeface="Verdana"/>
              </a:rPr>
              <a:t>e</a:t>
            </a:r>
            <a:r>
              <a:rPr dirty="0" sz="3100" spc="-275">
                <a:latin typeface="Verdana"/>
                <a:cs typeface="Verdana"/>
              </a:rPr>
              <a:t>g</a:t>
            </a:r>
            <a:r>
              <a:rPr dirty="0" sz="3100" spc="-270">
                <a:latin typeface="Verdana"/>
                <a:cs typeface="Verdana"/>
              </a:rPr>
              <a:t>r</a:t>
            </a:r>
            <a:r>
              <a:rPr dirty="0" sz="3100" spc="-330">
                <a:latin typeface="Verdana"/>
                <a:cs typeface="Verdana"/>
              </a:rPr>
              <a:t>a</a:t>
            </a:r>
            <a:r>
              <a:rPr dirty="0" sz="3100" spc="-175">
                <a:latin typeface="Verdana"/>
                <a:cs typeface="Verdana"/>
              </a:rPr>
              <a:t>t</a:t>
            </a:r>
            <a:r>
              <a:rPr dirty="0" sz="3100" spc="-20">
                <a:latin typeface="Verdana"/>
                <a:cs typeface="Verdana"/>
              </a:rPr>
              <a:t>i</a:t>
            </a:r>
            <a:r>
              <a:rPr dirty="0" sz="3100" spc="-225">
                <a:latin typeface="Verdana"/>
                <a:cs typeface="Verdana"/>
              </a:rPr>
              <a:t>o</a:t>
            </a:r>
            <a:r>
              <a:rPr dirty="0" sz="3100" spc="-270">
                <a:latin typeface="Verdana"/>
                <a:cs typeface="Verdana"/>
              </a:rPr>
              <a:t>n</a:t>
            </a:r>
            <a:r>
              <a:rPr dirty="0" sz="3100" spc="-265">
                <a:latin typeface="Verdana"/>
                <a:cs typeface="Verdana"/>
              </a:rPr>
              <a:t> </a:t>
            </a:r>
            <a:r>
              <a:rPr dirty="0" sz="3100" spc="-355">
                <a:latin typeface="Verdana"/>
                <a:cs typeface="Verdana"/>
              </a:rPr>
              <a:t>k</a:t>
            </a:r>
            <a:r>
              <a:rPr dirty="0" sz="3100" spc="-275">
                <a:latin typeface="Verdana"/>
                <a:cs typeface="Verdana"/>
              </a:rPr>
              <a:t>e</a:t>
            </a:r>
            <a:r>
              <a:rPr dirty="0" sz="3100" spc="-265">
                <a:latin typeface="Verdana"/>
                <a:cs typeface="Verdana"/>
              </a:rPr>
              <a:t> </a:t>
            </a:r>
            <a:r>
              <a:rPr dirty="0" sz="3100" spc="-275">
                <a:latin typeface="Verdana"/>
                <a:cs typeface="Verdana"/>
              </a:rPr>
              <a:t>g</a:t>
            </a:r>
            <a:r>
              <a:rPr dirty="0" sz="3100" spc="-20">
                <a:latin typeface="Verdana"/>
                <a:cs typeface="Verdana"/>
              </a:rPr>
              <a:t>i</a:t>
            </a:r>
            <a:r>
              <a:rPr dirty="0" sz="3100" spc="-175">
                <a:latin typeface="Verdana"/>
                <a:cs typeface="Verdana"/>
              </a:rPr>
              <a:t>t</a:t>
            </a:r>
            <a:r>
              <a:rPr dirty="0" sz="3100" spc="-275">
                <a:latin typeface="Verdana"/>
                <a:cs typeface="Verdana"/>
              </a:rPr>
              <a:t>h</a:t>
            </a:r>
            <a:r>
              <a:rPr dirty="0" sz="3100" spc="-300">
                <a:latin typeface="Verdana"/>
                <a:cs typeface="Verdana"/>
              </a:rPr>
              <a:t>u</a:t>
            </a:r>
            <a:r>
              <a:rPr dirty="0" sz="3100" spc="-260">
                <a:latin typeface="Verdana"/>
                <a:cs typeface="Verdana"/>
              </a:rPr>
              <a:t>b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95702" y="1383075"/>
            <a:ext cx="5504180" cy="178752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710"/>
              </a:spcBef>
            </a:pPr>
            <a:r>
              <a:rPr dirty="0" spc="-825"/>
              <a:t>S</a:t>
            </a:r>
            <a:r>
              <a:rPr dirty="0" spc="-660"/>
              <a:t>T</a:t>
            </a:r>
            <a:r>
              <a:rPr dirty="0" spc="-800"/>
              <a:t>R</a:t>
            </a:r>
            <a:r>
              <a:rPr dirty="0" spc="-575"/>
              <a:t>U</a:t>
            </a:r>
            <a:r>
              <a:rPr dirty="0" spc="-290"/>
              <a:t>K</a:t>
            </a:r>
            <a:r>
              <a:rPr dirty="0" spc="-660"/>
              <a:t>T</a:t>
            </a:r>
            <a:r>
              <a:rPr dirty="0" spc="-575"/>
              <a:t>U</a:t>
            </a:r>
            <a:r>
              <a:rPr dirty="0" spc="-795"/>
              <a:t>R</a:t>
            </a:r>
            <a:r>
              <a:rPr dirty="0" spc="-470"/>
              <a:t> </a:t>
            </a:r>
            <a:r>
              <a:rPr dirty="0" spc="434"/>
              <a:t>M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875"/>
              <a:t>I  </a:t>
            </a:r>
            <a:r>
              <a:rPr dirty="0" spc="-685"/>
              <a:t>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74840" y="1058951"/>
            <a:ext cx="9110980" cy="9224645"/>
          </a:xfrm>
          <a:custGeom>
            <a:avLst/>
            <a:gdLst/>
            <a:ahLst/>
            <a:cxnLst/>
            <a:rect l="l" t="t" r="r" b="b"/>
            <a:pathLst>
              <a:path w="9110980" h="9224645">
                <a:moveTo>
                  <a:pt x="6504489" y="1106713"/>
                </a:moveTo>
                <a:lnTo>
                  <a:pt x="6409516" y="1209118"/>
                </a:lnTo>
                <a:lnTo>
                  <a:pt x="6388329" y="1194610"/>
                </a:lnTo>
                <a:lnTo>
                  <a:pt x="6354436" y="1175125"/>
                </a:lnTo>
                <a:lnTo>
                  <a:pt x="6322516" y="1153514"/>
                </a:lnTo>
                <a:lnTo>
                  <a:pt x="6297934" y="1123990"/>
                </a:lnTo>
                <a:lnTo>
                  <a:pt x="6295368" y="1089404"/>
                </a:lnTo>
                <a:lnTo>
                  <a:pt x="6356196" y="1023816"/>
                </a:lnTo>
                <a:lnTo>
                  <a:pt x="6379230" y="1017656"/>
                </a:lnTo>
                <a:lnTo>
                  <a:pt x="6402234" y="1030205"/>
                </a:lnTo>
                <a:lnTo>
                  <a:pt x="6419535" y="1048903"/>
                </a:lnTo>
                <a:lnTo>
                  <a:pt x="6434772" y="1069826"/>
                </a:lnTo>
                <a:lnTo>
                  <a:pt x="6460896" y="1097687"/>
                </a:lnTo>
                <a:lnTo>
                  <a:pt x="6482922" y="1111291"/>
                </a:lnTo>
                <a:lnTo>
                  <a:pt x="6504489" y="1106713"/>
                </a:lnTo>
                <a:close/>
              </a:path>
              <a:path w="9110980" h="9224645">
                <a:moveTo>
                  <a:pt x="6034913" y="1687739"/>
                </a:moveTo>
                <a:lnTo>
                  <a:pt x="5948553" y="1780857"/>
                </a:lnTo>
                <a:lnTo>
                  <a:pt x="5943472" y="1767659"/>
                </a:lnTo>
                <a:lnTo>
                  <a:pt x="5936288" y="1756729"/>
                </a:lnTo>
                <a:lnTo>
                  <a:pt x="5918664" y="1738379"/>
                </a:lnTo>
                <a:lnTo>
                  <a:pt x="5900890" y="1720191"/>
                </a:lnTo>
                <a:lnTo>
                  <a:pt x="5893253" y="1709749"/>
                </a:lnTo>
                <a:lnTo>
                  <a:pt x="5887420" y="1697362"/>
                </a:lnTo>
                <a:lnTo>
                  <a:pt x="5884366" y="1681979"/>
                </a:lnTo>
                <a:lnTo>
                  <a:pt x="5903692" y="1679817"/>
                </a:lnTo>
                <a:lnTo>
                  <a:pt x="5927752" y="1672551"/>
                </a:lnTo>
                <a:lnTo>
                  <a:pt x="5985457" y="1685036"/>
                </a:lnTo>
                <a:lnTo>
                  <a:pt x="6034913" y="1687739"/>
                </a:lnTo>
                <a:close/>
              </a:path>
              <a:path w="9110980" h="9224645">
                <a:moveTo>
                  <a:pt x="6915039" y="664037"/>
                </a:moveTo>
                <a:lnTo>
                  <a:pt x="6504489" y="1106713"/>
                </a:lnTo>
                <a:lnTo>
                  <a:pt x="6518730" y="1072681"/>
                </a:lnTo>
                <a:lnTo>
                  <a:pt x="6556695" y="1013068"/>
                </a:lnTo>
                <a:lnTo>
                  <a:pt x="6571066" y="978897"/>
                </a:lnTo>
                <a:lnTo>
                  <a:pt x="6915039" y="664037"/>
                </a:lnTo>
                <a:close/>
              </a:path>
              <a:path w="9110980" h="9224645">
                <a:moveTo>
                  <a:pt x="7007725" y="769540"/>
                </a:moveTo>
                <a:lnTo>
                  <a:pt x="6322461" y="1508426"/>
                </a:lnTo>
                <a:lnTo>
                  <a:pt x="6292509" y="1466016"/>
                </a:lnTo>
                <a:lnTo>
                  <a:pt x="6277526" y="1426142"/>
                </a:lnTo>
                <a:lnTo>
                  <a:pt x="6276562" y="1389828"/>
                </a:lnTo>
                <a:lnTo>
                  <a:pt x="6288667" y="1358100"/>
                </a:lnTo>
                <a:lnTo>
                  <a:pt x="6303577" y="1323346"/>
                </a:lnTo>
                <a:lnTo>
                  <a:pt x="6915039" y="664037"/>
                </a:lnTo>
                <a:lnTo>
                  <a:pt x="6966171" y="552875"/>
                </a:lnTo>
                <a:lnTo>
                  <a:pt x="6992509" y="524475"/>
                </a:lnTo>
                <a:lnTo>
                  <a:pt x="7028172" y="504698"/>
                </a:lnTo>
                <a:lnTo>
                  <a:pt x="7073173" y="493529"/>
                </a:lnTo>
                <a:lnTo>
                  <a:pt x="7091169" y="548831"/>
                </a:lnTo>
                <a:lnTo>
                  <a:pt x="7086065" y="591686"/>
                </a:lnTo>
                <a:lnTo>
                  <a:pt x="7068423" y="629386"/>
                </a:lnTo>
                <a:lnTo>
                  <a:pt x="7009827" y="692567"/>
                </a:lnTo>
                <a:lnTo>
                  <a:pt x="6989994" y="732628"/>
                </a:lnTo>
                <a:lnTo>
                  <a:pt x="7000975" y="758141"/>
                </a:lnTo>
                <a:lnTo>
                  <a:pt x="7007725" y="769540"/>
                </a:lnTo>
                <a:close/>
              </a:path>
              <a:path w="9110980" h="9224645">
                <a:moveTo>
                  <a:pt x="7822595" y="301787"/>
                </a:moveTo>
                <a:lnTo>
                  <a:pt x="2008731" y="6570589"/>
                </a:lnTo>
                <a:lnTo>
                  <a:pt x="2002664" y="6539779"/>
                </a:lnTo>
                <a:lnTo>
                  <a:pt x="2008804" y="6514482"/>
                </a:lnTo>
                <a:lnTo>
                  <a:pt x="7447270" y="650452"/>
                </a:lnTo>
                <a:lnTo>
                  <a:pt x="7441834" y="581608"/>
                </a:lnTo>
                <a:lnTo>
                  <a:pt x="7433538" y="571877"/>
                </a:lnTo>
                <a:lnTo>
                  <a:pt x="7434270" y="552411"/>
                </a:lnTo>
                <a:lnTo>
                  <a:pt x="7438522" y="529149"/>
                </a:lnTo>
                <a:lnTo>
                  <a:pt x="7440787" y="508031"/>
                </a:lnTo>
                <a:lnTo>
                  <a:pt x="7435555" y="494996"/>
                </a:lnTo>
                <a:lnTo>
                  <a:pt x="7408007" y="487346"/>
                </a:lnTo>
                <a:lnTo>
                  <a:pt x="7371259" y="508294"/>
                </a:lnTo>
                <a:lnTo>
                  <a:pt x="7351970" y="510415"/>
                </a:lnTo>
                <a:lnTo>
                  <a:pt x="7350791" y="493010"/>
                </a:lnTo>
                <a:lnTo>
                  <a:pt x="7366704" y="475852"/>
                </a:lnTo>
                <a:lnTo>
                  <a:pt x="7370755" y="452808"/>
                </a:lnTo>
                <a:lnTo>
                  <a:pt x="7305572" y="392356"/>
                </a:lnTo>
                <a:lnTo>
                  <a:pt x="7245231" y="382713"/>
                </a:lnTo>
                <a:lnTo>
                  <a:pt x="7219026" y="373615"/>
                </a:lnTo>
                <a:lnTo>
                  <a:pt x="7198215" y="340026"/>
                </a:lnTo>
                <a:lnTo>
                  <a:pt x="7209924" y="308724"/>
                </a:lnTo>
                <a:lnTo>
                  <a:pt x="7234723" y="263308"/>
                </a:lnTo>
                <a:lnTo>
                  <a:pt x="7266235" y="248007"/>
                </a:lnTo>
                <a:lnTo>
                  <a:pt x="7323074" y="205397"/>
                </a:lnTo>
                <a:lnTo>
                  <a:pt x="7354818" y="189845"/>
                </a:lnTo>
                <a:lnTo>
                  <a:pt x="7383743" y="177334"/>
                </a:lnTo>
                <a:lnTo>
                  <a:pt x="7408401" y="169422"/>
                </a:lnTo>
                <a:lnTo>
                  <a:pt x="7436655" y="176310"/>
                </a:lnTo>
                <a:lnTo>
                  <a:pt x="7467059" y="199556"/>
                </a:lnTo>
                <a:lnTo>
                  <a:pt x="7488851" y="232088"/>
                </a:lnTo>
                <a:lnTo>
                  <a:pt x="7509896" y="284102"/>
                </a:lnTo>
                <a:lnTo>
                  <a:pt x="7537616" y="328919"/>
                </a:lnTo>
                <a:lnTo>
                  <a:pt x="7567632" y="352584"/>
                </a:lnTo>
                <a:lnTo>
                  <a:pt x="7603379" y="370069"/>
                </a:lnTo>
                <a:lnTo>
                  <a:pt x="7638982" y="387709"/>
                </a:lnTo>
                <a:lnTo>
                  <a:pt x="7668567" y="411839"/>
                </a:lnTo>
                <a:lnTo>
                  <a:pt x="7709380" y="386508"/>
                </a:lnTo>
                <a:lnTo>
                  <a:pt x="7781781" y="327118"/>
                </a:lnTo>
                <a:lnTo>
                  <a:pt x="7822595" y="301787"/>
                </a:lnTo>
                <a:close/>
              </a:path>
              <a:path w="9110980" h="9224645">
                <a:moveTo>
                  <a:pt x="5133314" y="2585183"/>
                </a:moveTo>
                <a:lnTo>
                  <a:pt x="4964730" y="2766958"/>
                </a:lnTo>
                <a:lnTo>
                  <a:pt x="4989143" y="2721959"/>
                </a:lnTo>
                <a:lnTo>
                  <a:pt x="5090292" y="2612895"/>
                </a:lnTo>
                <a:lnTo>
                  <a:pt x="5133314" y="2585183"/>
                </a:lnTo>
                <a:close/>
              </a:path>
              <a:path w="9110980" h="9224645">
                <a:moveTo>
                  <a:pt x="5372786" y="2401679"/>
                </a:moveTo>
                <a:lnTo>
                  <a:pt x="4867032" y="2947008"/>
                </a:lnTo>
                <a:lnTo>
                  <a:pt x="4891465" y="2901987"/>
                </a:lnTo>
                <a:lnTo>
                  <a:pt x="4906580" y="2848336"/>
                </a:lnTo>
                <a:lnTo>
                  <a:pt x="4931002" y="2803326"/>
                </a:lnTo>
                <a:lnTo>
                  <a:pt x="5167022" y="2548837"/>
                </a:lnTo>
                <a:lnTo>
                  <a:pt x="5296070" y="2465721"/>
                </a:lnTo>
                <a:lnTo>
                  <a:pt x="5329772" y="2429381"/>
                </a:lnTo>
                <a:lnTo>
                  <a:pt x="5372786" y="2401679"/>
                </a:lnTo>
                <a:close/>
              </a:path>
              <a:path w="9110980" h="9224645">
                <a:moveTo>
                  <a:pt x="5717927" y="2029530"/>
                </a:moveTo>
                <a:lnTo>
                  <a:pt x="5408858" y="2362784"/>
                </a:lnTo>
                <a:lnTo>
                  <a:pt x="5435638" y="2315231"/>
                </a:lnTo>
                <a:lnTo>
                  <a:pt x="5498539" y="2228732"/>
                </a:lnTo>
                <a:lnTo>
                  <a:pt x="5597496" y="2103355"/>
                </a:lnTo>
                <a:lnTo>
                  <a:pt x="5677028" y="2054953"/>
                </a:lnTo>
                <a:lnTo>
                  <a:pt x="5717927" y="2029530"/>
                </a:lnTo>
                <a:close/>
              </a:path>
              <a:path w="9110980" h="9224645">
                <a:moveTo>
                  <a:pt x="7327746" y="611241"/>
                </a:moveTo>
                <a:lnTo>
                  <a:pt x="3031076" y="5244128"/>
                </a:lnTo>
                <a:lnTo>
                  <a:pt x="3047777" y="5188767"/>
                </a:lnTo>
                <a:lnTo>
                  <a:pt x="3047663" y="5132861"/>
                </a:lnTo>
                <a:lnTo>
                  <a:pt x="3070061" y="5090033"/>
                </a:lnTo>
                <a:lnTo>
                  <a:pt x="4747474" y="3281363"/>
                </a:lnTo>
                <a:lnTo>
                  <a:pt x="4754323" y="3236624"/>
                </a:lnTo>
                <a:lnTo>
                  <a:pt x="4765670" y="3093654"/>
                </a:lnTo>
                <a:lnTo>
                  <a:pt x="4772520" y="3048916"/>
                </a:lnTo>
                <a:lnTo>
                  <a:pt x="4801239" y="2980597"/>
                </a:lnTo>
                <a:lnTo>
                  <a:pt x="4867032" y="2947008"/>
                </a:lnTo>
                <a:lnTo>
                  <a:pt x="6034913" y="1687739"/>
                </a:lnTo>
                <a:lnTo>
                  <a:pt x="6086790" y="1687832"/>
                </a:lnTo>
                <a:lnTo>
                  <a:pt x="6140320" y="1686143"/>
                </a:lnTo>
                <a:lnTo>
                  <a:pt x="6194732" y="1683502"/>
                </a:lnTo>
                <a:lnTo>
                  <a:pt x="6239949" y="1672100"/>
                </a:lnTo>
                <a:lnTo>
                  <a:pt x="6293824" y="1670039"/>
                </a:lnTo>
                <a:lnTo>
                  <a:pt x="6310746" y="1670469"/>
                </a:lnTo>
                <a:lnTo>
                  <a:pt x="7290389" y="614168"/>
                </a:lnTo>
                <a:lnTo>
                  <a:pt x="7309633" y="612095"/>
                </a:lnTo>
                <a:lnTo>
                  <a:pt x="7327746" y="611241"/>
                </a:lnTo>
                <a:close/>
              </a:path>
              <a:path w="9110980" h="9224645">
                <a:moveTo>
                  <a:pt x="4670573" y="3289575"/>
                </a:moveTo>
                <a:lnTo>
                  <a:pt x="3889817" y="4131425"/>
                </a:lnTo>
                <a:lnTo>
                  <a:pt x="3937506" y="4042652"/>
                </a:lnTo>
                <a:lnTo>
                  <a:pt x="3971087" y="4006444"/>
                </a:lnTo>
                <a:lnTo>
                  <a:pt x="3995574" y="3961363"/>
                </a:lnTo>
                <a:lnTo>
                  <a:pt x="4166175" y="3777413"/>
                </a:lnTo>
                <a:lnTo>
                  <a:pt x="4190969" y="3732003"/>
                </a:lnTo>
                <a:lnTo>
                  <a:pt x="4258781" y="3658884"/>
                </a:lnTo>
                <a:lnTo>
                  <a:pt x="4330850" y="3525147"/>
                </a:lnTo>
                <a:lnTo>
                  <a:pt x="4456251" y="3389933"/>
                </a:lnTo>
                <a:lnTo>
                  <a:pt x="4483309" y="3342081"/>
                </a:lnTo>
                <a:lnTo>
                  <a:pt x="4523599" y="3317314"/>
                </a:lnTo>
                <a:lnTo>
                  <a:pt x="4569165" y="3305536"/>
                </a:lnTo>
                <a:lnTo>
                  <a:pt x="4612049" y="3296649"/>
                </a:lnTo>
                <a:lnTo>
                  <a:pt x="4653607" y="3289192"/>
                </a:lnTo>
                <a:lnTo>
                  <a:pt x="4670573" y="3289575"/>
                </a:lnTo>
                <a:close/>
              </a:path>
              <a:path w="9110980" h="9224645">
                <a:moveTo>
                  <a:pt x="4747474" y="3281363"/>
                </a:moveTo>
                <a:lnTo>
                  <a:pt x="3294988" y="4847506"/>
                </a:lnTo>
                <a:lnTo>
                  <a:pt x="3248858" y="4822540"/>
                </a:lnTo>
                <a:lnTo>
                  <a:pt x="3235436" y="4799659"/>
                </a:lnTo>
                <a:lnTo>
                  <a:pt x="3241739" y="4774187"/>
                </a:lnTo>
                <a:lnTo>
                  <a:pt x="3321862" y="4687794"/>
                </a:lnTo>
                <a:lnTo>
                  <a:pt x="3405036" y="4635464"/>
                </a:lnTo>
                <a:lnTo>
                  <a:pt x="3437273" y="4600705"/>
                </a:lnTo>
                <a:lnTo>
                  <a:pt x="3478822" y="4574581"/>
                </a:lnTo>
                <a:lnTo>
                  <a:pt x="4670573" y="3289575"/>
                </a:lnTo>
                <a:lnTo>
                  <a:pt x="4704505" y="3290341"/>
                </a:lnTo>
                <a:lnTo>
                  <a:pt x="4747474" y="3281363"/>
                </a:lnTo>
                <a:close/>
              </a:path>
              <a:path w="9110980" h="9224645">
                <a:moveTo>
                  <a:pt x="3794936" y="4233730"/>
                </a:moveTo>
                <a:lnTo>
                  <a:pt x="3542659" y="4505749"/>
                </a:lnTo>
                <a:lnTo>
                  <a:pt x="3587105" y="4420472"/>
                </a:lnTo>
                <a:lnTo>
                  <a:pt x="3713244" y="4284463"/>
                </a:lnTo>
                <a:lnTo>
                  <a:pt x="3794936" y="4233730"/>
                </a:lnTo>
                <a:close/>
              </a:path>
              <a:path w="9110980" h="9224645">
                <a:moveTo>
                  <a:pt x="7061765" y="860682"/>
                </a:moveTo>
                <a:lnTo>
                  <a:pt x="6333794" y="1645618"/>
                </a:lnTo>
                <a:lnTo>
                  <a:pt x="6305854" y="1619714"/>
                </a:lnTo>
                <a:lnTo>
                  <a:pt x="6278778" y="1592879"/>
                </a:lnTo>
                <a:lnTo>
                  <a:pt x="6267332" y="1567868"/>
                </a:lnTo>
                <a:lnTo>
                  <a:pt x="6276971" y="1538799"/>
                </a:lnTo>
                <a:lnTo>
                  <a:pt x="6322461" y="1508426"/>
                </a:lnTo>
                <a:lnTo>
                  <a:pt x="7007725" y="769540"/>
                </a:lnTo>
                <a:lnTo>
                  <a:pt x="7041473" y="826533"/>
                </a:lnTo>
                <a:lnTo>
                  <a:pt x="7061765" y="860682"/>
                </a:lnTo>
                <a:close/>
              </a:path>
              <a:path w="9110980" h="9224645">
                <a:moveTo>
                  <a:pt x="2977378" y="5264675"/>
                </a:moveTo>
                <a:lnTo>
                  <a:pt x="2875078" y="5374980"/>
                </a:lnTo>
                <a:lnTo>
                  <a:pt x="2880101" y="5350888"/>
                </a:lnTo>
                <a:lnTo>
                  <a:pt x="2896802" y="5295527"/>
                </a:lnTo>
                <a:lnTo>
                  <a:pt x="2977378" y="5264675"/>
                </a:lnTo>
                <a:close/>
              </a:path>
              <a:path w="9110980" h="9224645">
                <a:moveTo>
                  <a:pt x="7290389" y="614168"/>
                </a:moveTo>
                <a:lnTo>
                  <a:pt x="7134764" y="781970"/>
                </a:lnTo>
                <a:lnTo>
                  <a:pt x="7176563" y="718224"/>
                </a:lnTo>
                <a:lnTo>
                  <a:pt x="7192415" y="682456"/>
                </a:lnTo>
                <a:lnTo>
                  <a:pt x="7216816" y="656145"/>
                </a:lnTo>
                <a:lnTo>
                  <a:pt x="7249392" y="639696"/>
                </a:lnTo>
                <a:lnTo>
                  <a:pt x="7271145" y="616242"/>
                </a:lnTo>
                <a:lnTo>
                  <a:pt x="7290389" y="614168"/>
                </a:lnTo>
                <a:close/>
              </a:path>
              <a:path w="9110980" h="9224645">
                <a:moveTo>
                  <a:pt x="7447270" y="650452"/>
                </a:moveTo>
                <a:lnTo>
                  <a:pt x="2815354" y="5644818"/>
                </a:lnTo>
                <a:lnTo>
                  <a:pt x="2852660" y="5567241"/>
                </a:lnTo>
                <a:lnTo>
                  <a:pt x="2862158" y="5519646"/>
                </a:lnTo>
                <a:lnTo>
                  <a:pt x="2818974" y="5491504"/>
                </a:lnTo>
                <a:lnTo>
                  <a:pt x="2803615" y="5470712"/>
                </a:lnTo>
                <a:lnTo>
                  <a:pt x="2804666" y="5450902"/>
                </a:lnTo>
                <a:lnTo>
                  <a:pt x="2810715" y="5425703"/>
                </a:lnTo>
                <a:lnTo>
                  <a:pt x="2838284" y="5414654"/>
                </a:lnTo>
                <a:lnTo>
                  <a:pt x="2977378" y="5264675"/>
                </a:lnTo>
                <a:lnTo>
                  <a:pt x="3031076" y="5244128"/>
                </a:lnTo>
                <a:lnTo>
                  <a:pt x="7327746" y="611241"/>
                </a:lnTo>
                <a:lnTo>
                  <a:pt x="7345859" y="610387"/>
                </a:lnTo>
                <a:lnTo>
                  <a:pt x="7388759" y="620159"/>
                </a:lnTo>
                <a:lnTo>
                  <a:pt x="7447270" y="650452"/>
                </a:lnTo>
                <a:close/>
              </a:path>
              <a:path w="9110980" h="9224645">
                <a:moveTo>
                  <a:pt x="2576778" y="5827357"/>
                </a:moveTo>
                <a:lnTo>
                  <a:pt x="2380118" y="6039406"/>
                </a:lnTo>
                <a:lnTo>
                  <a:pt x="2417674" y="5961559"/>
                </a:lnTo>
                <a:lnTo>
                  <a:pt x="2445759" y="5931276"/>
                </a:lnTo>
                <a:lnTo>
                  <a:pt x="2464534" y="5892356"/>
                </a:lnTo>
                <a:lnTo>
                  <a:pt x="2492626" y="5862065"/>
                </a:lnTo>
                <a:lnTo>
                  <a:pt x="2530040" y="5840400"/>
                </a:lnTo>
                <a:lnTo>
                  <a:pt x="2576778" y="5827357"/>
                </a:lnTo>
                <a:close/>
              </a:path>
              <a:path w="9110980" h="9224645">
                <a:moveTo>
                  <a:pt x="2787620" y="5674723"/>
                </a:moveTo>
                <a:lnTo>
                  <a:pt x="2045802" y="6474589"/>
                </a:lnTo>
                <a:lnTo>
                  <a:pt x="2106567" y="6390392"/>
                </a:lnTo>
                <a:lnTo>
                  <a:pt x="2263136" y="6184218"/>
                </a:lnTo>
                <a:lnTo>
                  <a:pt x="2323901" y="6100022"/>
                </a:lnTo>
                <a:lnTo>
                  <a:pt x="2576778" y="5827357"/>
                </a:lnTo>
                <a:lnTo>
                  <a:pt x="2579946" y="5786589"/>
                </a:lnTo>
                <a:lnTo>
                  <a:pt x="2592987" y="5753851"/>
                </a:lnTo>
                <a:lnTo>
                  <a:pt x="2616204" y="5728817"/>
                </a:lnTo>
                <a:lnTo>
                  <a:pt x="2659212" y="5719796"/>
                </a:lnTo>
                <a:lnTo>
                  <a:pt x="2714168" y="5716569"/>
                </a:lnTo>
                <a:lnTo>
                  <a:pt x="2787620" y="5674723"/>
                </a:lnTo>
                <a:close/>
              </a:path>
              <a:path w="9110980" h="9224645">
                <a:moveTo>
                  <a:pt x="1386877" y="7446545"/>
                </a:moveTo>
                <a:lnTo>
                  <a:pt x="975405" y="7890215"/>
                </a:lnTo>
                <a:lnTo>
                  <a:pt x="1263277" y="7523787"/>
                </a:lnTo>
                <a:lnTo>
                  <a:pt x="1231459" y="7464713"/>
                </a:lnTo>
                <a:lnTo>
                  <a:pt x="1222597" y="7418239"/>
                </a:lnTo>
                <a:lnTo>
                  <a:pt x="1226742" y="7376416"/>
                </a:lnTo>
                <a:lnTo>
                  <a:pt x="1243257" y="7339933"/>
                </a:lnTo>
                <a:lnTo>
                  <a:pt x="1262193" y="7300839"/>
                </a:lnTo>
                <a:lnTo>
                  <a:pt x="1355082" y="7200681"/>
                </a:lnTo>
                <a:lnTo>
                  <a:pt x="1369634" y="7222344"/>
                </a:lnTo>
                <a:lnTo>
                  <a:pt x="1369234" y="7241451"/>
                </a:lnTo>
                <a:lnTo>
                  <a:pt x="1364688" y="7265029"/>
                </a:lnTo>
                <a:lnTo>
                  <a:pt x="1297661" y="7337301"/>
                </a:lnTo>
                <a:lnTo>
                  <a:pt x="1294783" y="7359080"/>
                </a:lnTo>
                <a:lnTo>
                  <a:pt x="1296719" y="7375670"/>
                </a:lnTo>
                <a:lnTo>
                  <a:pt x="1314273" y="7394095"/>
                </a:lnTo>
                <a:lnTo>
                  <a:pt x="1358250" y="7421383"/>
                </a:lnTo>
                <a:lnTo>
                  <a:pt x="1367864" y="7429692"/>
                </a:lnTo>
                <a:lnTo>
                  <a:pt x="1368080" y="7429459"/>
                </a:lnTo>
                <a:lnTo>
                  <a:pt x="1377522" y="7437956"/>
                </a:lnTo>
                <a:lnTo>
                  <a:pt x="1386877" y="7446545"/>
                </a:lnTo>
                <a:close/>
              </a:path>
              <a:path w="9110980" h="9224645">
                <a:moveTo>
                  <a:pt x="7986395" y="199875"/>
                </a:moveTo>
                <a:lnTo>
                  <a:pt x="1793793" y="6877053"/>
                </a:lnTo>
                <a:lnTo>
                  <a:pt x="1792420" y="6822503"/>
                </a:lnTo>
                <a:lnTo>
                  <a:pt x="1803226" y="6773499"/>
                </a:lnTo>
                <a:lnTo>
                  <a:pt x="1825921" y="6730352"/>
                </a:lnTo>
                <a:lnTo>
                  <a:pt x="1850906" y="6684735"/>
                </a:lnTo>
                <a:lnTo>
                  <a:pt x="1887206" y="6645594"/>
                </a:lnTo>
                <a:lnTo>
                  <a:pt x="1919894" y="6629026"/>
                </a:lnTo>
                <a:lnTo>
                  <a:pt x="1976043" y="6587158"/>
                </a:lnTo>
                <a:lnTo>
                  <a:pt x="2008731" y="6570589"/>
                </a:lnTo>
                <a:lnTo>
                  <a:pt x="7928000" y="188134"/>
                </a:lnTo>
                <a:lnTo>
                  <a:pt x="7947533" y="185749"/>
                </a:lnTo>
                <a:lnTo>
                  <a:pt x="7986395" y="199875"/>
                </a:lnTo>
                <a:close/>
              </a:path>
              <a:path w="9110980" h="9224645">
                <a:moveTo>
                  <a:pt x="7928000" y="188134"/>
                </a:moveTo>
                <a:lnTo>
                  <a:pt x="7822595" y="301787"/>
                </a:lnTo>
                <a:lnTo>
                  <a:pt x="7848330" y="255361"/>
                </a:lnTo>
                <a:lnTo>
                  <a:pt x="7871521" y="211679"/>
                </a:lnTo>
                <a:lnTo>
                  <a:pt x="7908467" y="190519"/>
                </a:lnTo>
                <a:lnTo>
                  <a:pt x="7928000" y="188134"/>
                </a:lnTo>
                <a:close/>
              </a:path>
              <a:path w="9110980" h="9224645">
                <a:moveTo>
                  <a:pt x="7550700" y="875104"/>
                </a:moveTo>
                <a:lnTo>
                  <a:pt x="1801711" y="7073956"/>
                </a:lnTo>
                <a:lnTo>
                  <a:pt x="1745701" y="7040966"/>
                </a:lnTo>
                <a:lnTo>
                  <a:pt x="1719017" y="7013709"/>
                </a:lnTo>
                <a:lnTo>
                  <a:pt x="1719828" y="6994158"/>
                </a:lnTo>
                <a:lnTo>
                  <a:pt x="1718367" y="6958380"/>
                </a:lnTo>
                <a:lnTo>
                  <a:pt x="8005380" y="179404"/>
                </a:lnTo>
                <a:lnTo>
                  <a:pt x="8032100" y="169270"/>
                </a:lnTo>
                <a:lnTo>
                  <a:pt x="8056529" y="161607"/>
                </a:lnTo>
                <a:lnTo>
                  <a:pt x="8087265" y="165818"/>
                </a:lnTo>
                <a:lnTo>
                  <a:pt x="8230158" y="11744"/>
                </a:lnTo>
                <a:lnTo>
                  <a:pt x="8242033" y="17616"/>
                </a:lnTo>
                <a:lnTo>
                  <a:pt x="8259098" y="36568"/>
                </a:lnTo>
                <a:lnTo>
                  <a:pt x="7584695" y="763744"/>
                </a:lnTo>
                <a:lnTo>
                  <a:pt x="7565859" y="802730"/>
                </a:lnTo>
                <a:lnTo>
                  <a:pt x="7548538" y="840082"/>
                </a:lnTo>
                <a:lnTo>
                  <a:pt x="7550700" y="875104"/>
                </a:lnTo>
                <a:close/>
              </a:path>
              <a:path w="9110980" h="9224645">
                <a:moveTo>
                  <a:pt x="8230158" y="11744"/>
                </a:moveTo>
                <a:lnTo>
                  <a:pt x="8087265" y="165818"/>
                </a:lnTo>
                <a:lnTo>
                  <a:pt x="8106303" y="107938"/>
                </a:lnTo>
                <a:lnTo>
                  <a:pt x="8206408" y="0"/>
                </a:lnTo>
                <a:lnTo>
                  <a:pt x="8230158" y="11744"/>
                </a:lnTo>
                <a:close/>
              </a:path>
              <a:path w="9110980" h="9224645">
                <a:moveTo>
                  <a:pt x="1739240" y="7141315"/>
                </a:moveTo>
                <a:lnTo>
                  <a:pt x="916526" y="8028407"/>
                </a:lnTo>
                <a:lnTo>
                  <a:pt x="918206" y="7989242"/>
                </a:lnTo>
                <a:lnTo>
                  <a:pt x="932591" y="7955056"/>
                </a:lnTo>
                <a:lnTo>
                  <a:pt x="949007" y="7918679"/>
                </a:lnTo>
                <a:lnTo>
                  <a:pt x="1417766" y="7413239"/>
                </a:lnTo>
                <a:lnTo>
                  <a:pt x="1411050" y="7383128"/>
                </a:lnTo>
                <a:lnTo>
                  <a:pt x="1416628" y="7358437"/>
                </a:lnTo>
                <a:lnTo>
                  <a:pt x="1452761" y="7319476"/>
                </a:lnTo>
                <a:lnTo>
                  <a:pt x="1473674" y="7278250"/>
                </a:lnTo>
                <a:lnTo>
                  <a:pt x="1564039" y="7180814"/>
                </a:lnTo>
                <a:lnTo>
                  <a:pt x="1601668" y="7158917"/>
                </a:lnTo>
                <a:lnTo>
                  <a:pt x="1637544" y="7138911"/>
                </a:lnTo>
                <a:lnTo>
                  <a:pt x="1689779" y="7138617"/>
                </a:lnTo>
                <a:lnTo>
                  <a:pt x="1739240" y="7141315"/>
                </a:lnTo>
                <a:close/>
              </a:path>
              <a:path w="9110980" h="9224645">
                <a:moveTo>
                  <a:pt x="714062" y="8358772"/>
                </a:moveTo>
                <a:lnTo>
                  <a:pt x="152654" y="8964111"/>
                </a:lnTo>
                <a:lnTo>
                  <a:pt x="197217" y="8878708"/>
                </a:lnTo>
                <a:lnTo>
                  <a:pt x="452169" y="8603806"/>
                </a:lnTo>
                <a:lnTo>
                  <a:pt x="418084" y="8547176"/>
                </a:lnTo>
                <a:lnTo>
                  <a:pt x="419617" y="8508170"/>
                </a:lnTo>
                <a:lnTo>
                  <a:pt x="435073" y="8472828"/>
                </a:lnTo>
                <a:lnTo>
                  <a:pt x="486146" y="8417759"/>
                </a:lnTo>
                <a:lnTo>
                  <a:pt x="524927" y="8413296"/>
                </a:lnTo>
                <a:lnTo>
                  <a:pt x="582679" y="8407054"/>
                </a:lnTo>
                <a:lnTo>
                  <a:pt x="630199" y="8393169"/>
                </a:lnTo>
                <a:lnTo>
                  <a:pt x="677023" y="8380034"/>
                </a:lnTo>
                <a:lnTo>
                  <a:pt x="714062" y="8358772"/>
                </a:lnTo>
                <a:close/>
              </a:path>
              <a:path w="9110980" h="9224645">
                <a:moveTo>
                  <a:pt x="8178875" y="253804"/>
                </a:moveTo>
                <a:lnTo>
                  <a:pt x="8154330" y="261593"/>
                </a:lnTo>
                <a:lnTo>
                  <a:pt x="8120175" y="261067"/>
                </a:lnTo>
                <a:lnTo>
                  <a:pt x="7913921" y="483462"/>
                </a:lnTo>
                <a:lnTo>
                  <a:pt x="7825979" y="540932"/>
                </a:lnTo>
                <a:lnTo>
                  <a:pt x="7791444" y="578169"/>
                </a:lnTo>
                <a:lnTo>
                  <a:pt x="7703959" y="635148"/>
                </a:lnTo>
                <a:lnTo>
                  <a:pt x="8259098" y="36568"/>
                </a:lnTo>
                <a:lnTo>
                  <a:pt x="8272125" y="59875"/>
                </a:lnTo>
                <a:lnTo>
                  <a:pt x="8277764" y="72471"/>
                </a:lnTo>
                <a:lnTo>
                  <a:pt x="8189327" y="167829"/>
                </a:lnTo>
                <a:lnTo>
                  <a:pt x="8182026" y="194377"/>
                </a:lnTo>
                <a:lnTo>
                  <a:pt x="8184877" y="228656"/>
                </a:lnTo>
                <a:lnTo>
                  <a:pt x="8178875" y="253804"/>
                </a:lnTo>
                <a:close/>
              </a:path>
              <a:path w="9110980" h="9224645">
                <a:moveTo>
                  <a:pt x="9108964" y="9224157"/>
                </a:moveTo>
                <a:lnTo>
                  <a:pt x="0" y="9222093"/>
                </a:lnTo>
                <a:lnTo>
                  <a:pt x="8831" y="9212570"/>
                </a:lnTo>
                <a:lnTo>
                  <a:pt x="19739" y="9163456"/>
                </a:lnTo>
                <a:lnTo>
                  <a:pt x="63991" y="9078388"/>
                </a:lnTo>
                <a:lnTo>
                  <a:pt x="96553" y="9043278"/>
                </a:lnTo>
                <a:lnTo>
                  <a:pt x="120030" y="8999288"/>
                </a:lnTo>
                <a:lnTo>
                  <a:pt x="741541" y="8329143"/>
                </a:lnTo>
                <a:lnTo>
                  <a:pt x="759684" y="8290904"/>
                </a:lnTo>
                <a:lnTo>
                  <a:pt x="778168" y="8196268"/>
                </a:lnTo>
                <a:lnTo>
                  <a:pt x="788268" y="8148025"/>
                </a:lnTo>
                <a:lnTo>
                  <a:pt x="788710" y="8128872"/>
                </a:lnTo>
                <a:lnTo>
                  <a:pt x="812876" y="8121492"/>
                </a:lnTo>
                <a:lnTo>
                  <a:pt x="839202" y="8111781"/>
                </a:lnTo>
                <a:lnTo>
                  <a:pt x="7550700" y="875104"/>
                </a:lnTo>
                <a:lnTo>
                  <a:pt x="7551781" y="892615"/>
                </a:lnTo>
                <a:lnTo>
                  <a:pt x="7557387" y="942600"/>
                </a:lnTo>
                <a:lnTo>
                  <a:pt x="7576144" y="959728"/>
                </a:lnTo>
                <a:lnTo>
                  <a:pt x="7632101" y="1011451"/>
                </a:lnTo>
                <a:lnTo>
                  <a:pt x="7650736" y="1028711"/>
                </a:lnTo>
                <a:lnTo>
                  <a:pt x="7683697" y="1011847"/>
                </a:lnTo>
                <a:lnTo>
                  <a:pt x="7866473" y="814768"/>
                </a:lnTo>
                <a:lnTo>
                  <a:pt x="7907827" y="807531"/>
                </a:lnTo>
                <a:lnTo>
                  <a:pt x="7958687" y="808721"/>
                </a:lnTo>
                <a:lnTo>
                  <a:pt x="8009210" y="810274"/>
                </a:lnTo>
                <a:lnTo>
                  <a:pt x="8068179" y="821397"/>
                </a:lnTo>
                <a:lnTo>
                  <a:pt x="8116440" y="825389"/>
                </a:lnTo>
                <a:lnTo>
                  <a:pt x="8172086" y="840094"/>
                </a:lnTo>
                <a:lnTo>
                  <a:pt x="8225276" y="857448"/>
                </a:lnTo>
                <a:lnTo>
                  <a:pt x="8275479" y="878022"/>
                </a:lnTo>
                <a:lnTo>
                  <a:pt x="8312854" y="893752"/>
                </a:lnTo>
                <a:lnTo>
                  <a:pt x="8346182" y="913845"/>
                </a:lnTo>
                <a:lnTo>
                  <a:pt x="8374933" y="938874"/>
                </a:lnTo>
                <a:lnTo>
                  <a:pt x="8501257" y="802665"/>
                </a:lnTo>
                <a:lnTo>
                  <a:pt x="8542128" y="777272"/>
                </a:lnTo>
                <a:lnTo>
                  <a:pt x="8577682" y="757612"/>
                </a:lnTo>
                <a:lnTo>
                  <a:pt x="8617276" y="752273"/>
                </a:lnTo>
                <a:lnTo>
                  <a:pt x="8660951" y="761210"/>
                </a:lnTo>
                <a:lnTo>
                  <a:pt x="8723223" y="694065"/>
                </a:lnTo>
                <a:lnTo>
                  <a:pt x="8757581" y="713048"/>
                </a:lnTo>
                <a:lnTo>
                  <a:pt x="8780870" y="743966"/>
                </a:lnTo>
                <a:lnTo>
                  <a:pt x="8787041" y="774665"/>
                </a:lnTo>
                <a:lnTo>
                  <a:pt x="8728086" y="838233"/>
                </a:lnTo>
                <a:lnTo>
                  <a:pt x="8718961" y="866748"/>
                </a:lnTo>
                <a:lnTo>
                  <a:pt x="8723963" y="898708"/>
                </a:lnTo>
                <a:lnTo>
                  <a:pt x="8767837" y="907431"/>
                </a:lnTo>
                <a:lnTo>
                  <a:pt x="8803904" y="905894"/>
                </a:lnTo>
                <a:lnTo>
                  <a:pt x="8852253" y="909790"/>
                </a:lnTo>
                <a:lnTo>
                  <a:pt x="8895729" y="900266"/>
                </a:lnTo>
                <a:lnTo>
                  <a:pt x="8935797" y="875739"/>
                </a:lnTo>
                <a:lnTo>
                  <a:pt x="9011897" y="793684"/>
                </a:lnTo>
                <a:lnTo>
                  <a:pt x="9028246" y="794732"/>
                </a:lnTo>
                <a:lnTo>
                  <a:pt x="9050455" y="808138"/>
                </a:lnTo>
                <a:lnTo>
                  <a:pt x="9068547" y="825983"/>
                </a:lnTo>
                <a:lnTo>
                  <a:pt x="9098209" y="850030"/>
                </a:lnTo>
                <a:lnTo>
                  <a:pt x="9110928" y="836316"/>
                </a:lnTo>
                <a:lnTo>
                  <a:pt x="9108964" y="9224157"/>
                </a:lnTo>
                <a:close/>
              </a:path>
              <a:path w="9110980" h="9224645">
                <a:moveTo>
                  <a:pt x="8289041" y="97664"/>
                </a:moveTo>
                <a:lnTo>
                  <a:pt x="8271218" y="116882"/>
                </a:lnTo>
                <a:lnTo>
                  <a:pt x="8235895" y="136293"/>
                </a:lnTo>
                <a:lnTo>
                  <a:pt x="8207156" y="148604"/>
                </a:lnTo>
                <a:lnTo>
                  <a:pt x="8277764" y="72471"/>
                </a:lnTo>
                <a:lnTo>
                  <a:pt x="8289041" y="97664"/>
                </a:lnTo>
                <a:close/>
              </a:path>
              <a:path w="9110980" h="9224645">
                <a:moveTo>
                  <a:pt x="7866473" y="814768"/>
                </a:moveTo>
                <a:lnTo>
                  <a:pt x="7778224" y="909924"/>
                </a:lnTo>
                <a:lnTo>
                  <a:pt x="7776829" y="892752"/>
                </a:lnTo>
                <a:lnTo>
                  <a:pt x="7786719" y="882087"/>
                </a:lnTo>
                <a:lnTo>
                  <a:pt x="7787514" y="862553"/>
                </a:lnTo>
                <a:lnTo>
                  <a:pt x="7787704" y="843672"/>
                </a:lnTo>
                <a:lnTo>
                  <a:pt x="7795780" y="834965"/>
                </a:lnTo>
                <a:lnTo>
                  <a:pt x="7825844" y="821225"/>
                </a:lnTo>
                <a:lnTo>
                  <a:pt x="7866473" y="814768"/>
                </a:lnTo>
                <a:close/>
              </a:path>
              <a:path w="9110980" h="9224645">
                <a:moveTo>
                  <a:pt x="8723223" y="694065"/>
                </a:moveTo>
                <a:lnTo>
                  <a:pt x="8660951" y="761210"/>
                </a:lnTo>
                <a:lnTo>
                  <a:pt x="8675566" y="726774"/>
                </a:lnTo>
                <a:lnTo>
                  <a:pt x="8697656" y="702956"/>
                </a:lnTo>
                <a:lnTo>
                  <a:pt x="8723223" y="694065"/>
                </a:lnTo>
                <a:close/>
              </a:path>
              <a:path w="9110980" h="9224645">
                <a:moveTo>
                  <a:pt x="9011897" y="793684"/>
                </a:moveTo>
                <a:lnTo>
                  <a:pt x="8935797" y="875739"/>
                </a:lnTo>
                <a:lnTo>
                  <a:pt x="8964611" y="825994"/>
                </a:lnTo>
                <a:lnTo>
                  <a:pt x="8995548" y="792635"/>
                </a:lnTo>
                <a:lnTo>
                  <a:pt x="9011897" y="793684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614" y="667492"/>
            <a:ext cx="4352659" cy="9781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594" y="8449035"/>
            <a:ext cx="1581150" cy="1571625"/>
            <a:chOff x="289594" y="8449035"/>
            <a:chExt cx="1581150" cy="15716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94" y="8449035"/>
              <a:ext cx="1581149" cy="1571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1220" y="8876612"/>
              <a:ext cx="805180" cy="762000"/>
            </a:xfrm>
            <a:custGeom>
              <a:avLst/>
              <a:gdLst/>
              <a:ahLst/>
              <a:cxnLst/>
              <a:rect l="l" t="t" r="r" b="b"/>
              <a:pathLst>
                <a:path w="805180" h="762000">
                  <a:moveTo>
                    <a:pt x="387918" y="761969"/>
                  </a:moveTo>
                  <a:lnTo>
                    <a:pt x="373640" y="761907"/>
                  </a:lnTo>
                  <a:lnTo>
                    <a:pt x="359415" y="761899"/>
                  </a:lnTo>
                  <a:lnTo>
                    <a:pt x="359315" y="736943"/>
                  </a:lnTo>
                  <a:lnTo>
                    <a:pt x="359256" y="711994"/>
                  </a:lnTo>
                  <a:lnTo>
                    <a:pt x="359276" y="687058"/>
                  </a:lnTo>
                  <a:lnTo>
                    <a:pt x="359415" y="662142"/>
                  </a:lnTo>
                  <a:lnTo>
                    <a:pt x="349102" y="661588"/>
                  </a:lnTo>
                  <a:lnTo>
                    <a:pt x="316329" y="609825"/>
                  </a:lnTo>
                  <a:lnTo>
                    <a:pt x="315656" y="560630"/>
                  </a:lnTo>
                  <a:lnTo>
                    <a:pt x="316329" y="511434"/>
                  </a:lnTo>
                  <a:lnTo>
                    <a:pt x="318348" y="462347"/>
                  </a:lnTo>
                  <a:lnTo>
                    <a:pt x="359273" y="459400"/>
                  </a:lnTo>
                  <a:lnTo>
                    <a:pt x="359137" y="445752"/>
                  </a:lnTo>
                  <a:lnTo>
                    <a:pt x="361713" y="404990"/>
                  </a:lnTo>
                  <a:lnTo>
                    <a:pt x="413294" y="395590"/>
                  </a:lnTo>
                  <a:lnTo>
                    <a:pt x="464915" y="386390"/>
                  </a:lnTo>
                  <a:lnTo>
                    <a:pt x="516568" y="377354"/>
                  </a:lnTo>
                  <a:lnTo>
                    <a:pt x="568247" y="368448"/>
                  </a:lnTo>
                  <a:lnTo>
                    <a:pt x="619942" y="359636"/>
                  </a:lnTo>
                  <a:lnTo>
                    <a:pt x="671646" y="350882"/>
                  </a:lnTo>
                  <a:lnTo>
                    <a:pt x="775052" y="333412"/>
                  </a:lnTo>
                  <a:lnTo>
                    <a:pt x="775686" y="286022"/>
                  </a:lnTo>
                  <a:lnTo>
                    <a:pt x="775770" y="238617"/>
                  </a:lnTo>
                  <a:lnTo>
                    <a:pt x="775639" y="191211"/>
                  </a:lnTo>
                  <a:lnTo>
                    <a:pt x="775627" y="143821"/>
                  </a:lnTo>
                  <a:lnTo>
                    <a:pt x="761339" y="143812"/>
                  </a:lnTo>
                  <a:lnTo>
                    <a:pt x="747052" y="143750"/>
                  </a:lnTo>
                  <a:lnTo>
                    <a:pt x="746862" y="170286"/>
                  </a:lnTo>
                  <a:lnTo>
                    <a:pt x="747181" y="196831"/>
                  </a:lnTo>
                  <a:lnTo>
                    <a:pt x="747095" y="223337"/>
                  </a:lnTo>
                  <a:lnTo>
                    <a:pt x="745691" y="249754"/>
                  </a:lnTo>
                  <a:lnTo>
                    <a:pt x="741650" y="256089"/>
                  </a:lnTo>
                  <a:lnTo>
                    <a:pt x="734496" y="258301"/>
                  </a:lnTo>
                  <a:lnTo>
                    <a:pt x="726171" y="258521"/>
                  </a:lnTo>
                  <a:lnTo>
                    <a:pt x="718619" y="258878"/>
                  </a:lnTo>
                  <a:lnTo>
                    <a:pt x="668385" y="258804"/>
                  </a:lnTo>
                  <a:lnTo>
                    <a:pt x="618149" y="258766"/>
                  </a:lnTo>
                  <a:lnTo>
                    <a:pt x="567912" y="258756"/>
                  </a:lnTo>
                  <a:lnTo>
                    <a:pt x="517674" y="258766"/>
                  </a:lnTo>
                  <a:lnTo>
                    <a:pt x="266489" y="258879"/>
                  </a:lnTo>
                  <a:lnTo>
                    <a:pt x="216256" y="258864"/>
                  </a:lnTo>
                  <a:lnTo>
                    <a:pt x="166026" y="258820"/>
                  </a:lnTo>
                  <a:lnTo>
                    <a:pt x="115798" y="258740"/>
                  </a:lnTo>
                  <a:lnTo>
                    <a:pt x="65574" y="258617"/>
                  </a:lnTo>
                  <a:lnTo>
                    <a:pt x="15354" y="258444"/>
                  </a:lnTo>
                  <a:lnTo>
                    <a:pt x="186" y="239655"/>
                  </a:lnTo>
                  <a:lnTo>
                    <a:pt x="200" y="230416"/>
                  </a:lnTo>
                  <a:lnTo>
                    <a:pt x="456" y="173355"/>
                  </a:lnTo>
                  <a:lnTo>
                    <a:pt x="0" y="116266"/>
                  </a:lnTo>
                  <a:lnTo>
                    <a:pt x="218" y="59206"/>
                  </a:lnTo>
                  <a:lnTo>
                    <a:pt x="2499" y="2230"/>
                  </a:lnTo>
                  <a:lnTo>
                    <a:pt x="35741" y="0"/>
                  </a:lnTo>
                  <a:lnTo>
                    <a:pt x="139696" y="50"/>
                  </a:lnTo>
                  <a:lnTo>
                    <a:pt x="347625" y="81"/>
                  </a:lnTo>
                  <a:lnTo>
                    <a:pt x="711501" y="0"/>
                  </a:lnTo>
                  <a:lnTo>
                    <a:pt x="746830" y="30306"/>
                  </a:lnTo>
                  <a:lnTo>
                    <a:pt x="747181" y="58449"/>
                  </a:lnTo>
                  <a:lnTo>
                    <a:pt x="746870" y="86618"/>
                  </a:lnTo>
                  <a:lnTo>
                    <a:pt x="746901" y="114774"/>
                  </a:lnTo>
                  <a:lnTo>
                    <a:pt x="788416" y="115872"/>
                  </a:lnTo>
                  <a:lnTo>
                    <a:pt x="804336" y="150838"/>
                  </a:lnTo>
                  <a:lnTo>
                    <a:pt x="804667" y="184409"/>
                  </a:lnTo>
                  <a:lnTo>
                    <a:pt x="804314" y="218025"/>
                  </a:lnTo>
                  <a:lnTo>
                    <a:pt x="804412" y="251641"/>
                  </a:lnTo>
                  <a:lnTo>
                    <a:pt x="804313" y="277987"/>
                  </a:lnTo>
                  <a:lnTo>
                    <a:pt x="804653" y="304373"/>
                  </a:lnTo>
                  <a:lnTo>
                    <a:pt x="804281" y="330732"/>
                  </a:lnTo>
                  <a:lnTo>
                    <a:pt x="750439" y="366376"/>
                  </a:lnTo>
                  <a:lnTo>
                    <a:pt x="698801" y="375559"/>
                  </a:lnTo>
                  <a:lnTo>
                    <a:pt x="647135" y="384585"/>
                  </a:lnTo>
                  <a:lnTo>
                    <a:pt x="595448" y="393488"/>
                  </a:lnTo>
                  <a:lnTo>
                    <a:pt x="543748" y="402304"/>
                  </a:lnTo>
                  <a:lnTo>
                    <a:pt x="388634" y="428577"/>
                  </a:lnTo>
                  <a:lnTo>
                    <a:pt x="388376" y="436218"/>
                  </a:lnTo>
                  <a:lnTo>
                    <a:pt x="388139" y="443847"/>
                  </a:lnTo>
                  <a:lnTo>
                    <a:pt x="387696" y="459117"/>
                  </a:lnTo>
                  <a:lnTo>
                    <a:pt x="398038" y="459718"/>
                  </a:lnTo>
                  <a:lnTo>
                    <a:pt x="408371" y="460451"/>
                  </a:lnTo>
                  <a:lnTo>
                    <a:pt x="418688" y="461344"/>
                  </a:lnTo>
                  <a:lnTo>
                    <a:pt x="428985" y="462428"/>
                  </a:lnTo>
                  <a:lnTo>
                    <a:pt x="431010" y="508310"/>
                  </a:lnTo>
                  <a:lnTo>
                    <a:pt x="431400" y="554290"/>
                  </a:lnTo>
                  <a:lnTo>
                    <a:pt x="430995" y="600299"/>
                  </a:lnTo>
                  <a:lnTo>
                    <a:pt x="430638" y="646266"/>
                  </a:lnTo>
                  <a:lnTo>
                    <a:pt x="425951" y="657616"/>
                  </a:lnTo>
                  <a:lnTo>
                    <a:pt x="414526" y="661284"/>
                  </a:lnTo>
                  <a:lnTo>
                    <a:pt x="400477" y="661342"/>
                  </a:lnTo>
                  <a:lnTo>
                    <a:pt x="387918" y="661860"/>
                  </a:lnTo>
                  <a:lnTo>
                    <a:pt x="387988" y="686880"/>
                  </a:lnTo>
                  <a:lnTo>
                    <a:pt x="387998" y="711914"/>
                  </a:lnTo>
                  <a:lnTo>
                    <a:pt x="387918" y="7619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7881" y="5458223"/>
            <a:ext cx="12439649" cy="4781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61791" y="970467"/>
            <a:ext cx="472821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0"/>
              <a:t>R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55"/>
              <a:t>T</a:t>
            </a:r>
            <a:r>
              <a:rPr dirty="0" spc="-470"/>
              <a:t> </a:t>
            </a:r>
            <a:r>
              <a:rPr dirty="0" spc="-80"/>
              <a:t>A</a:t>
            </a:r>
            <a:r>
              <a:rPr dirty="0" spc="-590"/>
              <a:t>P</a:t>
            </a:r>
            <a:r>
              <a:rPr dirty="0" spc="905"/>
              <a:t>I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55"/>
              <a:t>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9343" y="1923796"/>
            <a:ext cx="10417810" cy="3838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085" marR="1242695">
              <a:lnSpc>
                <a:spcPct val="115399"/>
              </a:lnSpc>
              <a:spcBef>
                <a:spcPts val="100"/>
              </a:spcBef>
            </a:pPr>
            <a:r>
              <a:rPr dirty="0" sz="2600" spc="-120">
                <a:latin typeface="Verdana"/>
                <a:cs typeface="Verdana"/>
              </a:rPr>
              <a:t>P</a:t>
            </a:r>
            <a:r>
              <a:rPr dirty="0" sz="2600" spc="-235">
                <a:latin typeface="Verdana"/>
                <a:cs typeface="Verdana"/>
              </a:rPr>
              <a:t>e</a:t>
            </a:r>
            <a:r>
              <a:rPr dirty="0" sz="2600" spc="-229">
                <a:latin typeface="Verdana"/>
                <a:cs typeface="Verdana"/>
              </a:rPr>
              <a:t>n</a:t>
            </a:r>
            <a:r>
              <a:rPr dirty="0" sz="2600" spc="-229">
                <a:latin typeface="Verdana"/>
                <a:cs typeface="Verdana"/>
              </a:rPr>
              <a:t>g</a:t>
            </a:r>
            <a:r>
              <a:rPr dirty="0" sz="2600" spc="-250">
                <a:latin typeface="Verdana"/>
                <a:cs typeface="Verdana"/>
              </a:rPr>
              <a:t>u</a:t>
            </a:r>
            <a:r>
              <a:rPr dirty="0" sz="2600" spc="-210">
                <a:latin typeface="Verdana"/>
                <a:cs typeface="Verdana"/>
              </a:rPr>
              <a:t>j</a:t>
            </a:r>
            <a:r>
              <a:rPr dirty="0" sz="2600" spc="-25">
                <a:latin typeface="Verdana"/>
                <a:cs typeface="Verdana"/>
              </a:rPr>
              <a:t>i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225">
                <a:latin typeface="Verdana"/>
                <a:cs typeface="Verdana"/>
              </a:rPr>
              <a:t>n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65">
                <a:latin typeface="Verdana"/>
                <a:cs typeface="Verdana"/>
              </a:rPr>
              <a:t>s</a:t>
            </a:r>
            <a:r>
              <a:rPr dirty="0" sz="2600" spc="-235">
                <a:latin typeface="Verdana"/>
                <a:cs typeface="Verdana"/>
              </a:rPr>
              <a:t>e</a:t>
            </a:r>
            <a:r>
              <a:rPr dirty="0" sz="2600" spc="-190">
                <a:latin typeface="Verdana"/>
                <a:cs typeface="Verdana"/>
              </a:rPr>
              <a:t>c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235">
                <a:latin typeface="Verdana"/>
                <a:cs typeface="Verdana"/>
              </a:rPr>
              <a:t>r</a:t>
            </a:r>
            <a:r>
              <a:rPr dirty="0" sz="2600" spc="-275">
                <a:latin typeface="Verdana"/>
                <a:cs typeface="Verdana"/>
              </a:rPr>
              <a:t>a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425">
                <a:latin typeface="Verdana"/>
                <a:cs typeface="Verdana"/>
              </a:rPr>
              <a:t>m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229">
                <a:latin typeface="Verdana"/>
                <a:cs typeface="Verdana"/>
              </a:rPr>
              <a:t>n</a:t>
            </a:r>
            <a:r>
              <a:rPr dirty="0" sz="2600" spc="-250">
                <a:latin typeface="Verdana"/>
                <a:cs typeface="Verdana"/>
              </a:rPr>
              <a:t>u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45">
                <a:latin typeface="Verdana"/>
                <a:cs typeface="Verdana"/>
              </a:rPr>
              <a:t>l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29">
                <a:latin typeface="Verdana"/>
                <a:cs typeface="Verdana"/>
              </a:rPr>
              <a:t>d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225">
                <a:latin typeface="Verdana"/>
                <a:cs typeface="Verdana"/>
              </a:rPr>
              <a:t>n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190">
                <a:latin typeface="Verdana"/>
                <a:cs typeface="Verdana"/>
              </a:rPr>
              <a:t>o</a:t>
            </a:r>
            <a:r>
              <a:rPr dirty="0" sz="2600" spc="-150">
                <a:latin typeface="Verdana"/>
                <a:cs typeface="Verdana"/>
              </a:rPr>
              <a:t>t</a:t>
            </a:r>
            <a:r>
              <a:rPr dirty="0" sz="2600" spc="-190">
                <a:latin typeface="Verdana"/>
                <a:cs typeface="Verdana"/>
              </a:rPr>
              <a:t>o</a:t>
            </a:r>
            <a:r>
              <a:rPr dirty="0" sz="2600" spc="-425">
                <a:latin typeface="Verdana"/>
                <a:cs typeface="Verdana"/>
              </a:rPr>
              <a:t>m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150">
                <a:latin typeface="Verdana"/>
                <a:cs typeface="Verdana"/>
              </a:rPr>
              <a:t>t</a:t>
            </a:r>
            <a:r>
              <a:rPr dirty="0" sz="2600" spc="-25">
                <a:latin typeface="Verdana"/>
                <a:cs typeface="Verdana"/>
              </a:rPr>
              <a:t>i</a:t>
            </a:r>
            <a:r>
              <a:rPr dirty="0" sz="2600" spc="-265">
                <a:latin typeface="Verdana"/>
                <a:cs typeface="Verdana"/>
              </a:rPr>
              <a:t>s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265">
                <a:latin typeface="Verdana"/>
                <a:cs typeface="Verdana"/>
              </a:rPr>
              <a:t>s</a:t>
            </a:r>
            <a:r>
              <a:rPr dirty="0" sz="2600" spc="-20">
                <a:latin typeface="Verdana"/>
                <a:cs typeface="Verdana"/>
              </a:rPr>
              <a:t>i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50">
                <a:latin typeface="Verdana"/>
                <a:cs typeface="Verdana"/>
              </a:rPr>
              <a:t>u</a:t>
            </a:r>
            <a:r>
              <a:rPr dirty="0" sz="2600" spc="-229">
                <a:latin typeface="Verdana"/>
                <a:cs typeface="Verdana"/>
              </a:rPr>
              <a:t>n</a:t>
            </a:r>
            <a:r>
              <a:rPr dirty="0" sz="2600" spc="-150">
                <a:latin typeface="Verdana"/>
                <a:cs typeface="Verdana"/>
              </a:rPr>
              <a:t>t</a:t>
            </a:r>
            <a:r>
              <a:rPr dirty="0" sz="2600" spc="-250">
                <a:latin typeface="Verdana"/>
                <a:cs typeface="Verdana"/>
              </a:rPr>
              <a:t>u</a:t>
            </a:r>
            <a:r>
              <a:rPr dirty="0" sz="2600" spc="-295">
                <a:latin typeface="Verdana"/>
                <a:cs typeface="Verdana"/>
              </a:rPr>
              <a:t>k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65">
                <a:latin typeface="Verdana"/>
                <a:cs typeface="Verdana"/>
              </a:rPr>
              <a:t>A</a:t>
            </a:r>
            <a:r>
              <a:rPr dirty="0" sz="2600" spc="-120">
                <a:latin typeface="Verdana"/>
                <a:cs typeface="Verdana"/>
              </a:rPr>
              <a:t>P</a:t>
            </a:r>
            <a:r>
              <a:rPr dirty="0" sz="2600" spc="-340">
                <a:latin typeface="Verdana"/>
                <a:cs typeface="Verdana"/>
              </a:rPr>
              <a:t>I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20">
                <a:latin typeface="Verdana"/>
                <a:cs typeface="Verdana"/>
              </a:rPr>
              <a:t>p</a:t>
            </a:r>
            <a:r>
              <a:rPr dirty="0" sz="2600" spc="-280">
                <a:latin typeface="Verdana"/>
                <a:cs typeface="Verdana"/>
              </a:rPr>
              <a:t>a</a:t>
            </a:r>
            <a:r>
              <a:rPr dirty="0" sz="2600" spc="-229">
                <a:latin typeface="Verdana"/>
                <a:cs typeface="Verdana"/>
              </a:rPr>
              <a:t>d</a:t>
            </a:r>
            <a:r>
              <a:rPr dirty="0" sz="2600" spc="-275">
                <a:latin typeface="Verdana"/>
                <a:cs typeface="Verdana"/>
              </a:rPr>
              <a:t>a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50">
                <a:latin typeface="Verdana"/>
                <a:cs typeface="Verdana"/>
              </a:rPr>
              <a:t>u</a:t>
            </a:r>
            <a:r>
              <a:rPr dirty="0" sz="2600" spc="-235">
                <a:latin typeface="Verdana"/>
                <a:cs typeface="Verdana"/>
              </a:rPr>
              <a:t>r</a:t>
            </a:r>
            <a:r>
              <a:rPr dirty="0" sz="2600" spc="45">
                <a:latin typeface="Verdana"/>
                <a:cs typeface="Verdana"/>
              </a:rPr>
              <a:t>l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65">
                <a:latin typeface="Verdana"/>
                <a:cs typeface="Verdana"/>
              </a:rPr>
              <a:t>A</a:t>
            </a:r>
            <a:r>
              <a:rPr dirty="0" sz="2600" spc="-120">
                <a:latin typeface="Verdana"/>
                <a:cs typeface="Verdana"/>
              </a:rPr>
              <a:t>P</a:t>
            </a:r>
            <a:r>
              <a:rPr dirty="0" sz="2600" spc="-305">
                <a:latin typeface="Verdana"/>
                <a:cs typeface="Verdana"/>
              </a:rPr>
              <a:t>I  </a:t>
            </a:r>
            <a:r>
              <a:rPr dirty="0" sz="2600" spc="-250">
                <a:latin typeface="Verdana"/>
                <a:cs typeface="Verdana"/>
              </a:rPr>
              <a:t>https://docuenter.getpostman.com/view/5781191/2s7YYpekQS.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90"/>
              </a:spcBef>
            </a:pPr>
            <a:r>
              <a:rPr dirty="0" sz="2800" spc="200">
                <a:solidFill>
                  <a:srgbClr val="D4A275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440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endParaRPr sz="2800">
              <a:latin typeface="Microsoft Sans Serif"/>
              <a:cs typeface="Microsoft Sans Serif"/>
            </a:endParaRPr>
          </a:p>
          <a:p>
            <a:pPr marL="311785">
              <a:lnSpc>
                <a:spcPct val="100000"/>
              </a:lnSpc>
              <a:spcBef>
                <a:spcPts val="655"/>
              </a:spcBef>
            </a:pPr>
            <a:r>
              <a:rPr dirty="0" sz="2800" spc="-260">
                <a:latin typeface="Verdana"/>
                <a:cs typeface="Verdana"/>
              </a:rPr>
              <a:t>1</a:t>
            </a:r>
            <a:r>
              <a:rPr dirty="0" sz="2800" spc="-420">
                <a:latin typeface="Verdana"/>
                <a:cs typeface="Verdana"/>
              </a:rPr>
              <a:t>.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150">
                <a:latin typeface="Verdana"/>
                <a:cs typeface="Verdana"/>
              </a:rPr>
              <a:t>M</a:t>
            </a:r>
            <a:r>
              <a:rPr dirty="0" sz="2800" spc="-300">
                <a:latin typeface="Verdana"/>
                <a:cs typeface="Verdana"/>
              </a:rPr>
              <a:t>a</a:t>
            </a:r>
            <a:r>
              <a:rPr dirty="0" sz="2800" spc="-250">
                <a:latin typeface="Verdana"/>
                <a:cs typeface="Verdana"/>
              </a:rPr>
              <a:t>n</a:t>
            </a:r>
            <a:r>
              <a:rPr dirty="0" sz="2800" spc="-270">
                <a:latin typeface="Verdana"/>
                <a:cs typeface="Verdana"/>
              </a:rPr>
              <a:t>u</a:t>
            </a:r>
            <a:r>
              <a:rPr dirty="0" sz="2800" spc="-300">
                <a:latin typeface="Verdana"/>
                <a:cs typeface="Verdana"/>
              </a:rPr>
              <a:t>a</a:t>
            </a:r>
            <a:r>
              <a:rPr dirty="0" sz="2800" spc="45">
                <a:latin typeface="Verdana"/>
                <a:cs typeface="Verdana"/>
              </a:rPr>
              <a:t>l</a:t>
            </a:r>
            <a:r>
              <a:rPr dirty="0" sz="2800" spc="-240">
                <a:latin typeface="Verdana"/>
                <a:cs typeface="Verdana"/>
              </a:rPr>
              <a:t> </a:t>
            </a:r>
            <a:r>
              <a:rPr dirty="0" sz="2800" spc="-180">
                <a:latin typeface="Verdana"/>
                <a:cs typeface="Verdana"/>
              </a:rPr>
              <a:t>T</a:t>
            </a:r>
            <a:r>
              <a:rPr dirty="0" sz="2800" spc="-254">
                <a:latin typeface="Verdana"/>
                <a:cs typeface="Verdana"/>
              </a:rPr>
              <a:t>e</a:t>
            </a:r>
            <a:r>
              <a:rPr dirty="0" sz="2800" spc="-285">
                <a:latin typeface="Verdana"/>
                <a:cs typeface="Verdana"/>
              </a:rPr>
              <a:t>s</a:t>
            </a:r>
            <a:r>
              <a:rPr dirty="0" sz="2800" spc="-155">
                <a:latin typeface="Verdana"/>
                <a:cs typeface="Verdana"/>
              </a:rPr>
              <a:t>t</a:t>
            </a:r>
            <a:r>
              <a:rPr dirty="0" sz="2800" spc="-20">
                <a:latin typeface="Verdana"/>
                <a:cs typeface="Verdana"/>
              </a:rPr>
              <a:t>i</a:t>
            </a:r>
            <a:r>
              <a:rPr dirty="0" sz="2800" spc="-250">
                <a:latin typeface="Verdana"/>
                <a:cs typeface="Verdana"/>
              </a:rPr>
              <a:t>n</a:t>
            </a:r>
            <a:r>
              <a:rPr dirty="0" sz="2800" spc="-245">
                <a:latin typeface="Verdana"/>
                <a:cs typeface="Verdana"/>
              </a:rPr>
              <a:t>g</a:t>
            </a:r>
            <a:endParaRPr sz="2800">
              <a:latin typeface="Verdana"/>
              <a:cs typeface="Verdana"/>
            </a:endParaRPr>
          </a:p>
          <a:p>
            <a:pPr marL="450850" marR="5080">
              <a:lnSpc>
                <a:spcPct val="115399"/>
              </a:lnSpc>
              <a:spcBef>
                <a:spcPts val="20"/>
              </a:spcBef>
            </a:pPr>
            <a:r>
              <a:rPr dirty="0" sz="2600" spc="-229">
                <a:latin typeface="Verdana"/>
                <a:cs typeface="Verdana"/>
              </a:rPr>
              <a:t>Tujuan</a:t>
            </a:r>
            <a:r>
              <a:rPr dirty="0" sz="2600" spc="-225">
                <a:latin typeface="Verdana"/>
                <a:cs typeface="Verdana"/>
              </a:rPr>
              <a:t> </a:t>
            </a:r>
            <a:r>
              <a:rPr dirty="0" sz="2600" spc="-210">
                <a:latin typeface="Verdana"/>
                <a:cs typeface="Verdana"/>
              </a:rPr>
              <a:t>pengujian</a:t>
            </a:r>
            <a:r>
              <a:rPr dirty="0" sz="2600" spc="-220">
                <a:latin typeface="Verdana"/>
                <a:cs typeface="Verdana"/>
              </a:rPr>
              <a:t> </a:t>
            </a:r>
            <a:r>
              <a:rPr dirty="0" sz="2600" spc="-260">
                <a:latin typeface="Verdana"/>
                <a:cs typeface="Verdana"/>
              </a:rPr>
              <a:t>memastikan</a:t>
            </a:r>
            <a:r>
              <a:rPr dirty="0" sz="2600" spc="-220">
                <a:latin typeface="Verdana"/>
                <a:cs typeface="Verdana"/>
              </a:rPr>
              <a:t> </a:t>
            </a:r>
            <a:r>
              <a:rPr dirty="0" sz="2600" spc="-240">
                <a:latin typeface="Verdana"/>
                <a:cs typeface="Verdana"/>
              </a:rPr>
              <a:t>API</a:t>
            </a:r>
            <a:r>
              <a:rPr dirty="0" sz="2600" spc="-220">
                <a:latin typeface="Verdana"/>
                <a:cs typeface="Verdana"/>
              </a:rPr>
              <a:t> </a:t>
            </a:r>
            <a:r>
              <a:rPr dirty="0" sz="2600" spc="-245">
                <a:latin typeface="Verdana"/>
                <a:cs typeface="Verdana"/>
              </a:rPr>
              <a:t>dan</a:t>
            </a:r>
            <a:r>
              <a:rPr dirty="0" sz="2600" spc="-220">
                <a:latin typeface="Verdana"/>
                <a:cs typeface="Verdana"/>
              </a:rPr>
              <a:t> </a:t>
            </a:r>
            <a:r>
              <a:rPr dirty="0" sz="2600" spc="-170">
                <a:latin typeface="Verdana"/>
                <a:cs typeface="Verdana"/>
              </a:rPr>
              <a:t>aplikasi</a:t>
            </a:r>
            <a:r>
              <a:rPr dirty="0" sz="2600" spc="-220">
                <a:latin typeface="Verdana"/>
                <a:cs typeface="Verdana"/>
              </a:rPr>
              <a:t> </a:t>
            </a:r>
            <a:r>
              <a:rPr dirty="0" sz="2600" spc="-200">
                <a:latin typeface="Verdana"/>
                <a:cs typeface="Verdana"/>
              </a:rPr>
              <a:t>berfungsi</a:t>
            </a:r>
            <a:r>
              <a:rPr dirty="0" sz="2600" spc="-220">
                <a:latin typeface="Verdana"/>
                <a:cs typeface="Verdana"/>
              </a:rPr>
              <a:t> </a:t>
            </a:r>
            <a:r>
              <a:rPr dirty="0" sz="2600" spc="-250">
                <a:latin typeface="Verdana"/>
                <a:cs typeface="Verdana"/>
              </a:rPr>
              <a:t>sebagaimana </a:t>
            </a:r>
            <a:r>
              <a:rPr dirty="0" sz="2600" spc="-900">
                <a:latin typeface="Verdana"/>
                <a:cs typeface="Verdana"/>
              </a:rPr>
              <a:t> </a:t>
            </a:r>
            <a:r>
              <a:rPr dirty="0" sz="2600" spc="-260">
                <a:latin typeface="Verdana"/>
                <a:cs typeface="Verdana"/>
              </a:rPr>
              <a:t>mestinya.</a:t>
            </a:r>
            <a:endParaRPr sz="2600">
              <a:latin typeface="Verdana"/>
              <a:cs typeface="Verdana"/>
            </a:endParaRPr>
          </a:p>
          <a:p>
            <a:pPr marL="1209040">
              <a:lnSpc>
                <a:spcPct val="100000"/>
              </a:lnSpc>
              <a:spcBef>
                <a:spcPts val="1975"/>
              </a:spcBef>
            </a:pPr>
            <a:r>
              <a:rPr dirty="0" sz="2800" spc="-225">
                <a:solidFill>
                  <a:srgbClr val="D4A275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25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D4A275"/>
                </a:solidFill>
                <a:latin typeface="Microsoft Sans Serif"/>
                <a:cs typeface="Microsoft Sans Serif"/>
              </a:rPr>
              <a:t>W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135">
                <a:solidFill>
                  <a:srgbClr val="D4A275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5">
                <a:solidFill>
                  <a:srgbClr val="D4A275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2758" y="6970211"/>
            <a:ext cx="2708910" cy="10160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685800" algn="l"/>
              </a:tabLst>
            </a:pPr>
            <a:r>
              <a:rPr dirty="0" sz="2800" spc="-285">
                <a:solidFill>
                  <a:srgbClr val="D4A275"/>
                </a:solidFill>
                <a:latin typeface="Microsoft Sans Serif"/>
                <a:cs typeface="Microsoft Sans Serif"/>
              </a:rPr>
              <a:t>1.	</a:t>
            </a:r>
            <a:r>
              <a:rPr dirty="0" sz="2800" spc="-185">
                <a:solidFill>
                  <a:srgbClr val="D4A275"/>
                </a:solidFill>
                <a:latin typeface="Microsoft Sans Serif"/>
                <a:cs typeface="Microsoft Sans Serif"/>
              </a:rPr>
              <a:t>PEMBUATAN</a:t>
            </a:r>
            <a:endParaRPr sz="2800">
              <a:latin typeface="Microsoft Sans Serif"/>
              <a:cs typeface="Microsoft Sans Serif"/>
            </a:endParaRPr>
          </a:p>
          <a:p>
            <a:pPr marL="937894">
              <a:lnSpc>
                <a:spcPct val="100000"/>
              </a:lnSpc>
              <a:spcBef>
                <a:spcPts val="540"/>
              </a:spcBef>
            </a:pPr>
            <a:r>
              <a:rPr dirty="0" sz="2800" spc="-90">
                <a:solidFill>
                  <a:srgbClr val="D4A275"/>
                </a:solidFill>
                <a:latin typeface="Microsoft Sans Serif"/>
                <a:cs typeface="Microsoft Sans Serif"/>
              </a:rPr>
              <a:t>MATRIKS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8852907" cy="98863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25021" y="176355"/>
            <a:ext cx="4533853" cy="101694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0403" y="4255908"/>
            <a:ext cx="17145000" cy="3625215"/>
            <a:chOff x="570403" y="4255908"/>
            <a:chExt cx="17145000" cy="36252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58774" y="4255908"/>
              <a:ext cx="600074" cy="657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403" y="4470642"/>
              <a:ext cx="17144999" cy="3409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978140">
              <a:lnSpc>
                <a:spcPct val="100000"/>
              </a:lnSpc>
              <a:spcBef>
                <a:spcPts val="100"/>
              </a:spcBef>
              <a:tabLst>
                <a:tab pos="8512810" algn="l"/>
              </a:tabLst>
            </a:pPr>
            <a:r>
              <a:rPr dirty="0" spc="-95"/>
              <a:t>2</a:t>
            </a:r>
            <a:r>
              <a:rPr dirty="0" spc="-140"/>
              <a:t>.</a:t>
            </a:r>
            <a:r>
              <a:rPr dirty="0"/>
              <a:t>	</a:t>
            </a:r>
            <a:r>
              <a:rPr dirty="0" spc="-280"/>
              <a:t>P</a:t>
            </a:r>
            <a:r>
              <a:rPr dirty="0" spc="-495"/>
              <a:t>E</a:t>
            </a:r>
            <a:r>
              <a:rPr dirty="0" spc="200"/>
              <a:t>M</a:t>
            </a:r>
            <a:r>
              <a:rPr dirty="0" spc="-210"/>
              <a:t>B</a:t>
            </a:r>
            <a:r>
              <a:rPr dirty="0" spc="-270"/>
              <a:t>U</a:t>
            </a:r>
            <a:r>
              <a:rPr dirty="0" spc="-40"/>
              <a:t>A</a:t>
            </a:r>
            <a:r>
              <a:rPr dirty="0" spc="-310"/>
              <a:t>T</a:t>
            </a:r>
            <a:r>
              <a:rPr dirty="0" spc="-40"/>
              <a:t>A</a:t>
            </a:r>
            <a:r>
              <a:rPr dirty="0" spc="-210"/>
              <a:t>N</a:t>
            </a:r>
            <a:r>
              <a:rPr dirty="0" spc="-220"/>
              <a:t> </a:t>
            </a:r>
            <a:r>
              <a:rPr dirty="0" spc="-310"/>
              <a:t>T</a:t>
            </a:r>
            <a:r>
              <a:rPr dirty="0" spc="-495"/>
              <a:t>E</a:t>
            </a:r>
            <a:r>
              <a:rPr dirty="0" spc="-390"/>
              <a:t>S</a:t>
            </a:r>
            <a:r>
              <a:rPr dirty="0" spc="-305"/>
              <a:t>T</a:t>
            </a:r>
            <a:r>
              <a:rPr dirty="0" spc="-220"/>
              <a:t> </a:t>
            </a:r>
            <a:r>
              <a:rPr dirty="0" spc="-459"/>
              <a:t>C</a:t>
            </a:r>
            <a:r>
              <a:rPr dirty="0" spc="-40"/>
              <a:t>A</a:t>
            </a:r>
            <a:r>
              <a:rPr dirty="0" spc="-390"/>
              <a:t>S</a:t>
            </a:r>
            <a:r>
              <a:rPr dirty="0" spc="-490"/>
              <a:t>E</a:t>
            </a:r>
          </a:p>
          <a:p>
            <a:pPr marL="8407400" marR="5080">
              <a:lnSpc>
                <a:spcPct val="114599"/>
              </a:lnSpc>
              <a:spcBef>
                <a:spcPts val="2675"/>
              </a:spcBef>
            </a:pPr>
            <a:r>
              <a:rPr dirty="0" sz="2400" spc="-50">
                <a:solidFill>
                  <a:srgbClr val="000000"/>
                </a:solidFill>
                <a:latin typeface="Tahoma"/>
                <a:cs typeface="Tahoma"/>
              </a:rPr>
              <a:t>https://docs.google.com/spreadsheets/d/1SBTdNiqJMONnVB- </a:t>
            </a:r>
            <a:r>
              <a:rPr dirty="0" sz="2400" spc="-4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000000"/>
                </a:solidFill>
                <a:latin typeface="Tahoma"/>
                <a:cs typeface="Tahoma"/>
              </a:rPr>
              <a:t>BTfWbP1FoN_t61u9T/edit? </a:t>
            </a:r>
            <a:r>
              <a:rPr dirty="0" sz="2400" spc="-35">
                <a:solidFill>
                  <a:srgbClr val="000000"/>
                </a:solidFill>
                <a:latin typeface="Tahoma"/>
                <a:cs typeface="Tahoma"/>
              </a:rPr>
              <a:t> usp=sharing&amp;ouid=102954618536923149760&amp;rtpof=true&amp;sd=t </a:t>
            </a:r>
            <a:r>
              <a:rPr dirty="0" sz="2400" spc="-73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50">
                <a:solidFill>
                  <a:srgbClr val="000000"/>
                </a:solidFill>
                <a:latin typeface="Tahoma"/>
                <a:cs typeface="Tahoma"/>
              </a:rPr>
              <a:t>rue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464785" y="677862"/>
            <a:ext cx="405892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295"/>
              <a:t>M</a:t>
            </a:r>
            <a:r>
              <a:rPr dirty="0" sz="4050" spc="-50"/>
              <a:t>A</a:t>
            </a:r>
            <a:r>
              <a:rPr dirty="0" sz="4050" spc="-305"/>
              <a:t>N</a:t>
            </a:r>
            <a:r>
              <a:rPr dirty="0" sz="4050" spc="-385"/>
              <a:t>U</a:t>
            </a:r>
            <a:r>
              <a:rPr dirty="0" sz="4050" spc="-50"/>
              <a:t>A</a:t>
            </a:r>
            <a:r>
              <a:rPr dirty="0" sz="4050" spc="-495"/>
              <a:t>L</a:t>
            </a:r>
            <a:r>
              <a:rPr dirty="0" sz="4050" spc="-315"/>
              <a:t> </a:t>
            </a:r>
            <a:r>
              <a:rPr dirty="0" sz="4050" spc="-445"/>
              <a:t>T</a:t>
            </a:r>
            <a:r>
              <a:rPr dirty="0" sz="4050" spc="-705"/>
              <a:t>E</a:t>
            </a:r>
            <a:r>
              <a:rPr dirty="0" sz="4050" spc="-555"/>
              <a:t>S</a:t>
            </a:r>
            <a:r>
              <a:rPr dirty="0" sz="4050" spc="-445"/>
              <a:t>T</a:t>
            </a:r>
            <a:r>
              <a:rPr dirty="0" sz="4050" spc="610"/>
              <a:t>I</a:t>
            </a:r>
            <a:r>
              <a:rPr dirty="0" sz="4050" spc="-305"/>
              <a:t>N</a:t>
            </a:r>
            <a:r>
              <a:rPr dirty="0" sz="4050" spc="-640"/>
              <a:t>G</a:t>
            </a:r>
            <a:endParaRPr sz="4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43551"/>
            <a:ext cx="8190275" cy="3200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194" y="517360"/>
            <a:ext cx="4533853" cy="10169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1334838"/>
            <a:ext cx="1581149" cy="1571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3401521"/>
            <a:ext cx="1581149" cy="1571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878844" y="179468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5716" y="531433"/>
                </a:moveTo>
                <a:lnTo>
                  <a:pt x="214907" y="526555"/>
                </a:lnTo>
                <a:lnTo>
                  <a:pt x="165642" y="511953"/>
                </a:lnTo>
                <a:lnTo>
                  <a:pt x="119465" y="487671"/>
                </a:lnTo>
                <a:lnTo>
                  <a:pt x="77920" y="453757"/>
                </a:lnTo>
                <a:lnTo>
                  <a:pt x="44486" y="413107"/>
                </a:lnTo>
                <a:lnTo>
                  <a:pt x="20063" y="367480"/>
                </a:lnTo>
                <a:lnTo>
                  <a:pt x="5088" y="317981"/>
                </a:lnTo>
                <a:lnTo>
                  <a:pt x="0" y="265716"/>
                </a:lnTo>
                <a:lnTo>
                  <a:pt x="5088" y="213455"/>
                </a:lnTo>
                <a:lnTo>
                  <a:pt x="20063" y="163983"/>
                </a:lnTo>
                <a:lnTo>
                  <a:pt x="44486" y="118428"/>
                </a:lnTo>
                <a:lnTo>
                  <a:pt x="77920" y="77920"/>
                </a:lnTo>
                <a:lnTo>
                  <a:pt x="118428" y="44486"/>
                </a:lnTo>
                <a:lnTo>
                  <a:pt x="163983" y="20063"/>
                </a:lnTo>
                <a:lnTo>
                  <a:pt x="213455" y="5088"/>
                </a:lnTo>
                <a:lnTo>
                  <a:pt x="265716" y="0"/>
                </a:lnTo>
                <a:lnTo>
                  <a:pt x="317981" y="5088"/>
                </a:lnTo>
                <a:lnTo>
                  <a:pt x="367480" y="20063"/>
                </a:lnTo>
                <a:lnTo>
                  <a:pt x="413108" y="44486"/>
                </a:lnTo>
                <a:lnTo>
                  <a:pt x="448678" y="73741"/>
                </a:lnTo>
                <a:lnTo>
                  <a:pt x="265716" y="73741"/>
                </a:lnTo>
                <a:lnTo>
                  <a:pt x="227923" y="77421"/>
                </a:lnTo>
                <a:lnTo>
                  <a:pt x="159251" y="105888"/>
                </a:lnTo>
                <a:lnTo>
                  <a:pt x="105888" y="159251"/>
                </a:lnTo>
                <a:lnTo>
                  <a:pt x="77421" y="227923"/>
                </a:lnTo>
                <a:lnTo>
                  <a:pt x="73741" y="265716"/>
                </a:lnTo>
                <a:lnTo>
                  <a:pt x="77421" y="303509"/>
                </a:lnTo>
                <a:lnTo>
                  <a:pt x="105888" y="372181"/>
                </a:lnTo>
                <a:lnTo>
                  <a:pt x="164670" y="428941"/>
                </a:lnTo>
                <a:lnTo>
                  <a:pt x="203438" y="447302"/>
                </a:lnTo>
                <a:lnTo>
                  <a:pt x="244682" y="456482"/>
                </a:lnTo>
                <a:lnTo>
                  <a:pt x="508807" y="456482"/>
                </a:lnTo>
                <a:lnTo>
                  <a:pt x="513489" y="461133"/>
                </a:lnTo>
                <a:lnTo>
                  <a:pt x="628095" y="461133"/>
                </a:lnTo>
                <a:lnTo>
                  <a:pt x="644594" y="477601"/>
                </a:lnTo>
                <a:lnTo>
                  <a:pt x="425491" y="477601"/>
                </a:lnTo>
                <a:lnTo>
                  <a:pt x="388566" y="501049"/>
                </a:lnTo>
                <a:lnTo>
                  <a:pt x="349106" y="517883"/>
                </a:lnTo>
                <a:lnTo>
                  <a:pt x="307895" y="528034"/>
                </a:lnTo>
                <a:lnTo>
                  <a:pt x="265716" y="531433"/>
                </a:lnTo>
                <a:close/>
              </a:path>
              <a:path w="762000" h="762000">
                <a:moveTo>
                  <a:pt x="508807" y="456482"/>
                </a:moveTo>
                <a:lnTo>
                  <a:pt x="286751" y="456482"/>
                </a:lnTo>
                <a:lnTo>
                  <a:pt x="327995" y="447302"/>
                </a:lnTo>
                <a:lnTo>
                  <a:pt x="366762" y="428941"/>
                </a:lnTo>
                <a:lnTo>
                  <a:pt x="401402" y="401400"/>
                </a:lnTo>
                <a:lnTo>
                  <a:pt x="428942" y="366761"/>
                </a:lnTo>
                <a:lnTo>
                  <a:pt x="447302" y="327994"/>
                </a:lnTo>
                <a:lnTo>
                  <a:pt x="456482" y="286750"/>
                </a:lnTo>
                <a:lnTo>
                  <a:pt x="456482" y="244681"/>
                </a:lnTo>
                <a:lnTo>
                  <a:pt x="447302" y="203437"/>
                </a:lnTo>
                <a:lnTo>
                  <a:pt x="428942" y="164670"/>
                </a:lnTo>
                <a:lnTo>
                  <a:pt x="401402" y="130031"/>
                </a:lnTo>
                <a:lnTo>
                  <a:pt x="339274" y="88244"/>
                </a:lnTo>
                <a:lnTo>
                  <a:pt x="265716" y="73741"/>
                </a:lnTo>
                <a:lnTo>
                  <a:pt x="448678" y="73741"/>
                </a:lnTo>
                <a:lnTo>
                  <a:pt x="485180" y="115760"/>
                </a:lnTo>
                <a:lnTo>
                  <a:pt x="508470" y="157530"/>
                </a:lnTo>
                <a:lnTo>
                  <a:pt x="523630" y="202065"/>
                </a:lnTo>
                <a:lnTo>
                  <a:pt x="530665" y="248202"/>
                </a:lnTo>
                <a:lnTo>
                  <a:pt x="529577" y="294776"/>
                </a:lnTo>
                <a:lnTo>
                  <a:pt x="520368" y="340625"/>
                </a:lnTo>
                <a:lnTo>
                  <a:pt x="503042" y="384584"/>
                </a:lnTo>
                <a:lnTo>
                  <a:pt x="477601" y="425490"/>
                </a:lnTo>
                <a:lnTo>
                  <a:pt x="508807" y="456482"/>
                </a:lnTo>
                <a:close/>
              </a:path>
              <a:path w="762000" h="762000">
                <a:moveTo>
                  <a:pt x="628095" y="461133"/>
                </a:moveTo>
                <a:lnTo>
                  <a:pt x="513489" y="461133"/>
                </a:lnTo>
                <a:lnTo>
                  <a:pt x="544706" y="429915"/>
                </a:lnTo>
                <a:lnTo>
                  <a:pt x="556962" y="421757"/>
                </a:lnTo>
                <a:lnTo>
                  <a:pt x="570854" y="419037"/>
                </a:lnTo>
                <a:lnTo>
                  <a:pt x="584700" y="421757"/>
                </a:lnTo>
                <a:lnTo>
                  <a:pt x="596818" y="429915"/>
                </a:lnTo>
                <a:lnTo>
                  <a:pt x="628095" y="461133"/>
                </a:lnTo>
                <a:close/>
              </a:path>
              <a:path w="762000" h="762000">
                <a:moveTo>
                  <a:pt x="644013" y="762000"/>
                </a:moveTo>
                <a:lnTo>
                  <a:pt x="599552" y="753366"/>
                </a:lnTo>
                <a:lnTo>
                  <a:pt x="560438" y="727586"/>
                </a:lnTo>
                <a:lnTo>
                  <a:pt x="429915" y="596817"/>
                </a:lnTo>
                <a:lnTo>
                  <a:pt x="419038" y="570854"/>
                </a:lnTo>
                <a:lnTo>
                  <a:pt x="421758" y="556962"/>
                </a:lnTo>
                <a:lnTo>
                  <a:pt x="429915" y="544706"/>
                </a:lnTo>
                <a:lnTo>
                  <a:pt x="461133" y="513490"/>
                </a:lnTo>
                <a:lnTo>
                  <a:pt x="425491" y="477601"/>
                </a:lnTo>
                <a:lnTo>
                  <a:pt x="644594" y="477601"/>
                </a:lnTo>
                <a:lnTo>
                  <a:pt x="727586" y="560438"/>
                </a:lnTo>
                <a:lnTo>
                  <a:pt x="742711" y="578993"/>
                </a:lnTo>
                <a:lnTo>
                  <a:pt x="753457" y="599552"/>
                </a:lnTo>
                <a:lnTo>
                  <a:pt x="759871" y="621448"/>
                </a:lnTo>
                <a:lnTo>
                  <a:pt x="761999" y="644013"/>
                </a:lnTo>
                <a:lnTo>
                  <a:pt x="759871" y="666577"/>
                </a:lnTo>
                <a:lnTo>
                  <a:pt x="742711" y="709032"/>
                </a:lnTo>
                <a:lnTo>
                  <a:pt x="709031" y="742607"/>
                </a:lnTo>
                <a:lnTo>
                  <a:pt x="666577" y="759837"/>
                </a:lnTo>
                <a:lnTo>
                  <a:pt x="644013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19221" y="3842867"/>
            <a:ext cx="624840" cy="798830"/>
          </a:xfrm>
          <a:custGeom>
            <a:avLst/>
            <a:gdLst/>
            <a:ahLst/>
            <a:cxnLst/>
            <a:rect l="l" t="t" r="r" b="b"/>
            <a:pathLst>
              <a:path w="624840" h="798829">
                <a:moveTo>
                  <a:pt x="532624" y="175882"/>
                </a:moveTo>
                <a:lnTo>
                  <a:pt x="91810" y="175882"/>
                </a:lnTo>
                <a:lnTo>
                  <a:pt x="91810" y="0"/>
                </a:lnTo>
                <a:lnTo>
                  <a:pt x="532624" y="0"/>
                </a:lnTo>
                <a:lnTo>
                  <a:pt x="532624" y="175882"/>
                </a:lnTo>
                <a:close/>
              </a:path>
              <a:path w="624840" h="798829">
                <a:moveTo>
                  <a:pt x="416027" y="798266"/>
                </a:moveTo>
                <a:lnTo>
                  <a:pt x="53500" y="798221"/>
                </a:lnTo>
                <a:lnTo>
                  <a:pt x="18909" y="769118"/>
                </a:lnTo>
                <a:lnTo>
                  <a:pt x="18569" y="716189"/>
                </a:lnTo>
                <a:lnTo>
                  <a:pt x="18556" y="499554"/>
                </a:lnTo>
                <a:lnTo>
                  <a:pt x="18379" y="451467"/>
                </a:lnTo>
                <a:lnTo>
                  <a:pt x="13181" y="437150"/>
                </a:lnTo>
                <a:lnTo>
                  <a:pt x="6726" y="423092"/>
                </a:lnTo>
                <a:lnTo>
                  <a:pt x="1533" y="408733"/>
                </a:lnTo>
                <a:lnTo>
                  <a:pt x="1235" y="405896"/>
                </a:lnTo>
                <a:lnTo>
                  <a:pt x="0" y="393174"/>
                </a:lnTo>
                <a:lnTo>
                  <a:pt x="3166" y="347525"/>
                </a:lnTo>
                <a:lnTo>
                  <a:pt x="7061" y="299583"/>
                </a:lnTo>
                <a:lnTo>
                  <a:pt x="10783" y="255594"/>
                </a:lnTo>
                <a:lnTo>
                  <a:pt x="14390" y="210662"/>
                </a:lnTo>
                <a:lnTo>
                  <a:pt x="39095" y="176745"/>
                </a:lnTo>
                <a:lnTo>
                  <a:pt x="59436" y="175851"/>
                </a:lnTo>
                <a:lnTo>
                  <a:pt x="532624" y="175882"/>
                </a:lnTo>
                <a:lnTo>
                  <a:pt x="532624" y="176025"/>
                </a:lnTo>
                <a:lnTo>
                  <a:pt x="577093" y="176080"/>
                </a:lnTo>
                <a:lnTo>
                  <a:pt x="609340" y="204847"/>
                </a:lnTo>
                <a:lnTo>
                  <a:pt x="609859" y="210888"/>
                </a:lnTo>
                <a:lnTo>
                  <a:pt x="383151" y="210888"/>
                </a:lnTo>
                <a:lnTo>
                  <a:pt x="374707" y="211073"/>
                </a:lnTo>
                <a:lnTo>
                  <a:pt x="332010" y="211073"/>
                </a:lnTo>
                <a:lnTo>
                  <a:pt x="151405" y="211073"/>
                </a:lnTo>
                <a:lnTo>
                  <a:pt x="100551" y="211115"/>
                </a:lnTo>
                <a:lnTo>
                  <a:pt x="49740" y="211951"/>
                </a:lnTo>
                <a:lnTo>
                  <a:pt x="45830" y="257515"/>
                </a:lnTo>
                <a:lnTo>
                  <a:pt x="42043" y="303008"/>
                </a:lnTo>
                <a:lnTo>
                  <a:pt x="38378" y="348468"/>
                </a:lnTo>
                <a:lnTo>
                  <a:pt x="35294" y="387826"/>
                </a:lnTo>
                <a:lnTo>
                  <a:pt x="38203" y="407202"/>
                </a:lnTo>
                <a:lnTo>
                  <a:pt x="48417" y="423821"/>
                </a:lnTo>
                <a:lnTo>
                  <a:pt x="63949" y="435783"/>
                </a:lnTo>
                <a:lnTo>
                  <a:pt x="82810" y="441190"/>
                </a:lnTo>
                <a:lnTo>
                  <a:pt x="217665" y="441190"/>
                </a:lnTo>
                <a:lnTo>
                  <a:pt x="218250" y="441427"/>
                </a:lnTo>
                <a:lnTo>
                  <a:pt x="381312" y="441427"/>
                </a:lnTo>
                <a:lnTo>
                  <a:pt x="394208" y="443714"/>
                </a:lnTo>
                <a:lnTo>
                  <a:pt x="607196" y="443714"/>
                </a:lnTo>
                <a:lnTo>
                  <a:pt x="606222" y="445660"/>
                </a:lnTo>
                <a:lnTo>
                  <a:pt x="605863" y="499554"/>
                </a:lnTo>
                <a:lnTo>
                  <a:pt x="605819" y="563304"/>
                </a:lnTo>
                <a:lnTo>
                  <a:pt x="188830" y="563304"/>
                </a:lnTo>
                <a:lnTo>
                  <a:pt x="162601" y="563472"/>
                </a:lnTo>
                <a:lnTo>
                  <a:pt x="136381" y="564002"/>
                </a:lnTo>
                <a:lnTo>
                  <a:pt x="136044" y="610313"/>
                </a:lnTo>
                <a:lnTo>
                  <a:pt x="136025" y="763002"/>
                </a:lnTo>
                <a:lnTo>
                  <a:pt x="605560" y="763009"/>
                </a:lnTo>
                <a:lnTo>
                  <a:pt x="605517" y="769118"/>
                </a:lnTo>
                <a:lnTo>
                  <a:pt x="602622" y="781363"/>
                </a:lnTo>
                <a:lnTo>
                  <a:pt x="594860" y="790937"/>
                </a:lnTo>
                <a:lnTo>
                  <a:pt x="583882" y="796866"/>
                </a:lnTo>
                <a:lnTo>
                  <a:pt x="571339" y="798177"/>
                </a:lnTo>
                <a:lnTo>
                  <a:pt x="416027" y="798266"/>
                </a:lnTo>
                <a:close/>
              </a:path>
              <a:path w="624840" h="798829">
                <a:moveTo>
                  <a:pt x="607196" y="443714"/>
                </a:moveTo>
                <a:lnTo>
                  <a:pt x="394208" y="443714"/>
                </a:lnTo>
                <a:lnTo>
                  <a:pt x="415250" y="439595"/>
                </a:lnTo>
                <a:lnTo>
                  <a:pt x="432415" y="427031"/>
                </a:lnTo>
                <a:lnTo>
                  <a:pt x="443368" y="408733"/>
                </a:lnTo>
                <a:lnTo>
                  <a:pt x="445777" y="387415"/>
                </a:lnTo>
                <a:lnTo>
                  <a:pt x="443001" y="341865"/>
                </a:lnTo>
                <a:lnTo>
                  <a:pt x="440457" y="299583"/>
                </a:lnTo>
                <a:lnTo>
                  <a:pt x="437515" y="257024"/>
                </a:lnTo>
                <a:lnTo>
                  <a:pt x="433674" y="213652"/>
                </a:lnTo>
                <a:lnTo>
                  <a:pt x="408671" y="211063"/>
                </a:lnTo>
                <a:lnTo>
                  <a:pt x="383151" y="210888"/>
                </a:lnTo>
                <a:lnTo>
                  <a:pt x="609859" y="210888"/>
                </a:lnTo>
                <a:lnTo>
                  <a:pt x="609873" y="211055"/>
                </a:lnTo>
                <a:lnTo>
                  <a:pt x="522927" y="211055"/>
                </a:lnTo>
                <a:lnTo>
                  <a:pt x="497023" y="211256"/>
                </a:lnTo>
                <a:lnTo>
                  <a:pt x="471146" y="211951"/>
                </a:lnTo>
                <a:lnTo>
                  <a:pt x="473212" y="257515"/>
                </a:lnTo>
                <a:lnTo>
                  <a:pt x="476478" y="303008"/>
                </a:lnTo>
                <a:lnTo>
                  <a:pt x="480250" y="348468"/>
                </a:lnTo>
                <a:lnTo>
                  <a:pt x="483834" y="393934"/>
                </a:lnTo>
                <a:lnTo>
                  <a:pt x="488983" y="414228"/>
                </a:lnTo>
                <a:lnTo>
                  <a:pt x="501831" y="430763"/>
                </a:lnTo>
                <a:lnTo>
                  <a:pt x="519922" y="441212"/>
                </a:lnTo>
                <a:lnTo>
                  <a:pt x="540801" y="443247"/>
                </a:lnTo>
                <a:lnTo>
                  <a:pt x="607429" y="443247"/>
                </a:lnTo>
                <a:lnTo>
                  <a:pt x="607196" y="443714"/>
                </a:lnTo>
                <a:close/>
              </a:path>
              <a:path w="624840" h="798829">
                <a:moveTo>
                  <a:pt x="607429" y="443247"/>
                </a:moveTo>
                <a:lnTo>
                  <a:pt x="540801" y="443247"/>
                </a:lnTo>
                <a:lnTo>
                  <a:pt x="560453" y="437767"/>
                </a:lnTo>
                <a:lnTo>
                  <a:pt x="576513" y="425273"/>
                </a:lnTo>
                <a:lnTo>
                  <a:pt x="586759" y="407837"/>
                </a:lnTo>
                <a:lnTo>
                  <a:pt x="588934" y="387826"/>
                </a:lnTo>
                <a:lnTo>
                  <a:pt x="588957" y="387415"/>
                </a:lnTo>
                <a:lnTo>
                  <a:pt x="585546" y="343595"/>
                </a:lnTo>
                <a:lnTo>
                  <a:pt x="582004" y="299583"/>
                </a:lnTo>
                <a:lnTo>
                  <a:pt x="578386" y="255594"/>
                </a:lnTo>
                <a:lnTo>
                  <a:pt x="574750" y="211833"/>
                </a:lnTo>
                <a:lnTo>
                  <a:pt x="522927" y="211055"/>
                </a:lnTo>
                <a:lnTo>
                  <a:pt x="609873" y="211055"/>
                </a:lnTo>
                <a:lnTo>
                  <a:pt x="613260" y="250511"/>
                </a:lnTo>
                <a:lnTo>
                  <a:pt x="617568" y="303008"/>
                </a:lnTo>
                <a:lnTo>
                  <a:pt x="621193" y="348468"/>
                </a:lnTo>
                <a:lnTo>
                  <a:pt x="624251" y="387415"/>
                </a:lnTo>
                <a:lnTo>
                  <a:pt x="624249" y="387826"/>
                </a:lnTo>
                <a:lnTo>
                  <a:pt x="623664" y="403054"/>
                </a:lnTo>
                <a:lnTo>
                  <a:pt x="619450" y="417739"/>
                </a:lnTo>
                <a:lnTo>
                  <a:pt x="613132" y="431853"/>
                </a:lnTo>
                <a:lnTo>
                  <a:pt x="607429" y="443247"/>
                </a:lnTo>
                <a:close/>
              </a:path>
              <a:path w="624840" h="798829">
                <a:moveTo>
                  <a:pt x="357476" y="211450"/>
                </a:moveTo>
                <a:lnTo>
                  <a:pt x="332010" y="211073"/>
                </a:lnTo>
                <a:lnTo>
                  <a:pt x="374707" y="211073"/>
                </a:lnTo>
                <a:lnTo>
                  <a:pt x="357476" y="211450"/>
                </a:lnTo>
                <a:close/>
              </a:path>
              <a:path w="624840" h="798829">
                <a:moveTo>
                  <a:pt x="217665" y="441190"/>
                </a:moveTo>
                <a:lnTo>
                  <a:pt x="82810" y="441190"/>
                </a:lnTo>
                <a:lnTo>
                  <a:pt x="103280" y="439271"/>
                </a:lnTo>
                <a:lnTo>
                  <a:pt x="121116" y="429330"/>
                </a:lnTo>
                <a:lnTo>
                  <a:pt x="133866" y="413402"/>
                </a:lnTo>
                <a:lnTo>
                  <a:pt x="138996" y="393815"/>
                </a:lnTo>
                <a:lnTo>
                  <a:pt x="139099" y="393174"/>
                </a:lnTo>
                <a:lnTo>
                  <a:pt x="142644" y="347525"/>
                </a:lnTo>
                <a:lnTo>
                  <a:pt x="146613" y="301894"/>
                </a:lnTo>
                <a:lnTo>
                  <a:pt x="149824" y="257515"/>
                </a:lnTo>
                <a:lnTo>
                  <a:pt x="149919" y="255594"/>
                </a:lnTo>
                <a:lnTo>
                  <a:pt x="151405" y="211073"/>
                </a:lnTo>
                <a:lnTo>
                  <a:pt x="332010" y="211073"/>
                </a:lnTo>
                <a:lnTo>
                  <a:pt x="240567" y="211100"/>
                </a:lnTo>
                <a:lnTo>
                  <a:pt x="215131" y="211181"/>
                </a:lnTo>
                <a:lnTo>
                  <a:pt x="185707" y="255594"/>
                </a:lnTo>
                <a:lnTo>
                  <a:pt x="182092" y="303008"/>
                </a:lnTo>
                <a:lnTo>
                  <a:pt x="178961" y="348468"/>
                </a:lnTo>
                <a:lnTo>
                  <a:pt x="176327" y="387415"/>
                </a:lnTo>
                <a:lnTo>
                  <a:pt x="176345" y="387826"/>
                </a:lnTo>
                <a:lnTo>
                  <a:pt x="178728" y="405896"/>
                </a:lnTo>
                <a:lnTo>
                  <a:pt x="187481" y="422083"/>
                </a:lnTo>
                <a:lnTo>
                  <a:pt x="201134" y="434485"/>
                </a:lnTo>
                <a:lnTo>
                  <a:pt x="217665" y="441190"/>
                </a:lnTo>
                <a:close/>
              </a:path>
              <a:path w="624840" h="798829">
                <a:moveTo>
                  <a:pt x="381312" y="441427"/>
                </a:moveTo>
                <a:lnTo>
                  <a:pt x="218250" y="441427"/>
                </a:lnTo>
                <a:lnTo>
                  <a:pt x="240500" y="441244"/>
                </a:lnTo>
                <a:lnTo>
                  <a:pt x="260498" y="431732"/>
                </a:lnTo>
                <a:lnTo>
                  <a:pt x="275111" y="415164"/>
                </a:lnTo>
                <a:lnTo>
                  <a:pt x="281175" y="393934"/>
                </a:lnTo>
                <a:lnTo>
                  <a:pt x="281249" y="393174"/>
                </a:lnTo>
                <a:lnTo>
                  <a:pt x="284510" y="341865"/>
                </a:lnTo>
                <a:lnTo>
                  <a:pt x="287134" y="302576"/>
                </a:lnTo>
                <a:lnTo>
                  <a:pt x="289740" y="257515"/>
                </a:lnTo>
                <a:lnTo>
                  <a:pt x="291427" y="211247"/>
                </a:lnTo>
                <a:lnTo>
                  <a:pt x="240567" y="211100"/>
                </a:lnTo>
                <a:lnTo>
                  <a:pt x="332010" y="211100"/>
                </a:lnTo>
                <a:lnTo>
                  <a:pt x="333372" y="255594"/>
                </a:lnTo>
                <a:lnTo>
                  <a:pt x="333450" y="257515"/>
                </a:lnTo>
                <a:lnTo>
                  <a:pt x="336098" y="303008"/>
                </a:lnTo>
                <a:lnTo>
                  <a:pt x="339131" y="348468"/>
                </a:lnTo>
                <a:lnTo>
                  <a:pt x="341706" y="393934"/>
                </a:lnTo>
                <a:lnTo>
                  <a:pt x="345992" y="413483"/>
                </a:lnTo>
                <a:lnTo>
                  <a:pt x="357648" y="429522"/>
                </a:lnTo>
                <a:lnTo>
                  <a:pt x="374459" y="440212"/>
                </a:lnTo>
                <a:lnTo>
                  <a:pt x="381312" y="441427"/>
                </a:lnTo>
                <a:close/>
              </a:path>
              <a:path w="624840" h="798829">
                <a:moveTo>
                  <a:pt x="125981" y="211226"/>
                </a:moveTo>
                <a:lnTo>
                  <a:pt x="100551" y="211115"/>
                </a:lnTo>
                <a:lnTo>
                  <a:pt x="144494" y="211115"/>
                </a:lnTo>
                <a:lnTo>
                  <a:pt x="125981" y="211226"/>
                </a:lnTo>
                <a:close/>
              </a:path>
              <a:path w="624840" h="798829">
                <a:moveTo>
                  <a:pt x="605560" y="763002"/>
                </a:moveTo>
                <a:lnTo>
                  <a:pt x="241743" y="763002"/>
                </a:lnTo>
                <a:lnTo>
                  <a:pt x="241731" y="610313"/>
                </a:lnTo>
                <a:lnTo>
                  <a:pt x="241339" y="563938"/>
                </a:lnTo>
                <a:lnTo>
                  <a:pt x="214455" y="563464"/>
                </a:lnTo>
                <a:lnTo>
                  <a:pt x="188836" y="563304"/>
                </a:lnTo>
                <a:lnTo>
                  <a:pt x="605819" y="563304"/>
                </a:lnTo>
                <a:lnTo>
                  <a:pt x="423866" y="563304"/>
                </a:lnTo>
                <a:lnTo>
                  <a:pt x="347983" y="563883"/>
                </a:lnTo>
                <a:lnTo>
                  <a:pt x="347492" y="590038"/>
                </a:lnTo>
                <a:lnTo>
                  <a:pt x="347372" y="616254"/>
                </a:lnTo>
                <a:lnTo>
                  <a:pt x="347527" y="642400"/>
                </a:lnTo>
                <a:lnTo>
                  <a:pt x="347864" y="668553"/>
                </a:lnTo>
                <a:lnTo>
                  <a:pt x="605961" y="669191"/>
                </a:lnTo>
                <a:lnTo>
                  <a:pt x="605891" y="716189"/>
                </a:lnTo>
                <a:lnTo>
                  <a:pt x="605560" y="763002"/>
                </a:lnTo>
                <a:close/>
              </a:path>
              <a:path w="624840" h="798829">
                <a:moveTo>
                  <a:pt x="605961" y="669191"/>
                </a:moveTo>
                <a:lnTo>
                  <a:pt x="423797" y="669191"/>
                </a:lnTo>
                <a:lnTo>
                  <a:pt x="499689" y="668553"/>
                </a:lnTo>
                <a:lnTo>
                  <a:pt x="500128" y="642400"/>
                </a:lnTo>
                <a:lnTo>
                  <a:pt x="500100" y="590038"/>
                </a:lnTo>
                <a:lnTo>
                  <a:pt x="461811" y="563464"/>
                </a:lnTo>
                <a:lnTo>
                  <a:pt x="423866" y="563304"/>
                </a:lnTo>
                <a:lnTo>
                  <a:pt x="605819" y="563304"/>
                </a:lnTo>
                <a:lnTo>
                  <a:pt x="605943" y="642400"/>
                </a:lnTo>
                <a:lnTo>
                  <a:pt x="605961" y="669191"/>
                </a:lnTo>
                <a:close/>
              </a:path>
              <a:path w="624840" h="798829">
                <a:moveTo>
                  <a:pt x="605560" y="763009"/>
                </a:moveTo>
                <a:lnTo>
                  <a:pt x="162454" y="763009"/>
                </a:lnTo>
                <a:lnTo>
                  <a:pt x="215313" y="762960"/>
                </a:lnTo>
                <a:lnTo>
                  <a:pt x="605560" y="763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5099" y="3114854"/>
            <a:ext cx="10734674" cy="65817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827781"/>
            <a:ext cx="781939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</a:t>
            </a:r>
            <a:r>
              <a:rPr dirty="0" spc="-575"/>
              <a:t>U</a:t>
            </a:r>
            <a:r>
              <a:rPr dirty="0" spc="-660"/>
              <a:t>T</a:t>
            </a:r>
            <a:r>
              <a:rPr dirty="0" spc="-500"/>
              <a:t>O</a:t>
            </a:r>
            <a:r>
              <a:rPr dirty="0" spc="434"/>
              <a:t>M</a:t>
            </a:r>
            <a:r>
              <a:rPr dirty="0" spc="-80"/>
              <a:t>A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500"/>
              <a:t>O</a:t>
            </a:r>
            <a:r>
              <a:rPr dirty="0" spc="-450"/>
              <a:t>N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8006" y="1865809"/>
            <a:ext cx="4937760" cy="3658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25">
                <a:latin typeface="Tahoma"/>
                <a:cs typeface="Tahoma"/>
              </a:rPr>
              <a:t>Pengujian</a:t>
            </a:r>
            <a:r>
              <a:rPr dirty="0" sz="2700" spc="-20">
                <a:latin typeface="Tahoma"/>
                <a:cs typeface="Tahoma"/>
              </a:rPr>
              <a:t> </a:t>
            </a:r>
            <a:r>
              <a:rPr dirty="0" sz="2700" spc="-80">
                <a:latin typeface="Tahoma"/>
                <a:cs typeface="Tahoma"/>
              </a:rPr>
              <a:t>API</a:t>
            </a:r>
            <a:r>
              <a:rPr dirty="0" sz="2700" spc="-75">
                <a:latin typeface="Tahoma"/>
                <a:cs typeface="Tahoma"/>
              </a:rPr>
              <a:t> </a:t>
            </a:r>
            <a:r>
              <a:rPr dirty="0" sz="2700" spc="-60">
                <a:latin typeface="Tahoma"/>
                <a:cs typeface="Tahoma"/>
              </a:rPr>
              <a:t>harus</a:t>
            </a:r>
            <a:r>
              <a:rPr dirty="0" sz="2700" spc="-55">
                <a:latin typeface="Tahoma"/>
                <a:cs typeface="Tahoma"/>
              </a:rPr>
              <a:t> </a:t>
            </a:r>
            <a:r>
              <a:rPr dirty="0" sz="2700" spc="-45">
                <a:latin typeface="Tahoma"/>
                <a:cs typeface="Tahoma"/>
              </a:rPr>
              <a:t>berujung </a:t>
            </a:r>
            <a:r>
              <a:rPr dirty="0" sz="2700" spc="-40">
                <a:latin typeface="Tahoma"/>
                <a:cs typeface="Tahoma"/>
              </a:rPr>
              <a:t> </a:t>
            </a:r>
            <a:r>
              <a:rPr dirty="0" sz="2700" spc="-60">
                <a:latin typeface="Tahoma"/>
                <a:cs typeface="Tahoma"/>
              </a:rPr>
              <a:t>pada</a:t>
            </a:r>
            <a:r>
              <a:rPr dirty="0" sz="2700" spc="710">
                <a:latin typeface="Tahoma"/>
                <a:cs typeface="Tahoma"/>
              </a:rPr>
              <a:t> </a:t>
            </a:r>
            <a:r>
              <a:rPr dirty="0" sz="2700" spc="-50">
                <a:latin typeface="Tahoma"/>
                <a:cs typeface="Tahoma"/>
              </a:rPr>
              <a:t>pembuatan</a:t>
            </a:r>
            <a:r>
              <a:rPr dirty="0" sz="2700" spc="715">
                <a:latin typeface="Tahoma"/>
                <a:cs typeface="Tahoma"/>
              </a:rPr>
              <a:t> </a:t>
            </a:r>
            <a:r>
              <a:rPr dirty="0" sz="2700" spc="-50">
                <a:latin typeface="Tahoma"/>
                <a:cs typeface="Tahoma"/>
              </a:rPr>
              <a:t>satu</a:t>
            </a:r>
            <a:r>
              <a:rPr dirty="0" sz="2700" spc="715">
                <a:latin typeface="Tahoma"/>
                <a:cs typeface="Tahoma"/>
              </a:rPr>
              <a:t> </a:t>
            </a:r>
            <a:r>
              <a:rPr dirty="0" sz="2700" spc="-40">
                <a:latin typeface="Tahoma"/>
                <a:cs typeface="Tahoma"/>
              </a:rPr>
              <a:t>set</a:t>
            </a:r>
            <a:r>
              <a:rPr dirty="0" sz="2700" spc="710">
                <a:latin typeface="Tahoma"/>
                <a:cs typeface="Tahoma"/>
              </a:rPr>
              <a:t> </a:t>
            </a:r>
            <a:r>
              <a:rPr dirty="0" sz="2700" spc="-20">
                <a:latin typeface="Tahoma"/>
                <a:cs typeface="Tahoma"/>
              </a:rPr>
              <a:t>skrip </a:t>
            </a:r>
            <a:r>
              <a:rPr dirty="0" sz="2700" spc="-830">
                <a:latin typeface="Tahoma"/>
                <a:cs typeface="Tahoma"/>
              </a:rPr>
              <a:t> </a:t>
            </a:r>
            <a:r>
              <a:rPr dirty="0" sz="2700" spc="-50">
                <a:latin typeface="Tahoma"/>
                <a:cs typeface="Tahoma"/>
              </a:rPr>
              <a:t>atau </a:t>
            </a:r>
            <a:r>
              <a:rPr dirty="0" sz="2700" spc="5">
                <a:latin typeface="Tahoma"/>
                <a:cs typeface="Tahoma"/>
              </a:rPr>
              <a:t>alat </a:t>
            </a:r>
            <a:r>
              <a:rPr dirty="0" sz="2700" spc="-60">
                <a:latin typeface="Tahoma"/>
                <a:cs typeface="Tahoma"/>
              </a:rPr>
              <a:t>yang </a:t>
            </a:r>
            <a:r>
              <a:rPr dirty="0" sz="2700" spc="-45">
                <a:latin typeface="Tahoma"/>
                <a:cs typeface="Tahoma"/>
              </a:rPr>
              <a:t>dapat </a:t>
            </a:r>
            <a:r>
              <a:rPr dirty="0" sz="2700" spc="-35">
                <a:latin typeface="Tahoma"/>
                <a:cs typeface="Tahoma"/>
              </a:rPr>
              <a:t>digunakan </a:t>
            </a:r>
            <a:r>
              <a:rPr dirty="0" sz="2700" spc="-30">
                <a:latin typeface="Tahoma"/>
                <a:cs typeface="Tahoma"/>
              </a:rPr>
              <a:t> </a:t>
            </a:r>
            <a:r>
              <a:rPr dirty="0" sz="2700" spc="-35">
                <a:latin typeface="Tahoma"/>
                <a:cs typeface="Tahoma"/>
              </a:rPr>
              <a:t>untuk</a:t>
            </a:r>
            <a:r>
              <a:rPr dirty="0" sz="2700" spc="-30">
                <a:latin typeface="Tahoma"/>
                <a:cs typeface="Tahoma"/>
              </a:rPr>
              <a:t> </a:t>
            </a:r>
            <a:r>
              <a:rPr dirty="0" sz="2700" spc="-35">
                <a:latin typeface="Tahoma"/>
                <a:cs typeface="Tahoma"/>
              </a:rPr>
              <a:t>menjalankan</a:t>
            </a:r>
            <a:r>
              <a:rPr dirty="0" sz="2700" spc="-30">
                <a:latin typeface="Tahoma"/>
                <a:cs typeface="Tahoma"/>
              </a:rPr>
              <a:t> </a:t>
            </a:r>
            <a:r>
              <a:rPr dirty="0" sz="2700" spc="-80">
                <a:latin typeface="Tahoma"/>
                <a:cs typeface="Tahoma"/>
              </a:rPr>
              <a:t>API</a:t>
            </a:r>
            <a:r>
              <a:rPr dirty="0" sz="2700" spc="-75">
                <a:latin typeface="Tahoma"/>
                <a:cs typeface="Tahoma"/>
              </a:rPr>
              <a:t> </a:t>
            </a:r>
            <a:r>
              <a:rPr dirty="0" sz="2700" spc="-60">
                <a:latin typeface="Tahoma"/>
                <a:cs typeface="Tahoma"/>
              </a:rPr>
              <a:t>secara </a:t>
            </a:r>
            <a:r>
              <a:rPr dirty="0" sz="2700" spc="-55">
                <a:latin typeface="Tahoma"/>
                <a:cs typeface="Tahoma"/>
              </a:rPr>
              <a:t> </a:t>
            </a:r>
            <a:r>
              <a:rPr dirty="0" sz="2700" spc="-40">
                <a:latin typeface="Tahoma"/>
                <a:cs typeface="Tahoma"/>
              </a:rPr>
              <a:t>teratur</a:t>
            </a:r>
            <a:endParaRPr sz="2700">
              <a:latin typeface="Tahoma"/>
              <a:cs typeface="Tahoma"/>
            </a:endParaRPr>
          </a:p>
          <a:p>
            <a:pPr marL="12700" marR="2031364">
              <a:lnSpc>
                <a:spcPct val="115700"/>
              </a:lnSpc>
              <a:spcBef>
                <a:spcPts val="2355"/>
              </a:spcBef>
            </a:pPr>
            <a:r>
              <a:rPr dirty="0" sz="2700" spc="55">
                <a:latin typeface="Tahoma"/>
                <a:cs typeface="Tahoma"/>
              </a:rPr>
              <a:t>M</a:t>
            </a:r>
            <a:r>
              <a:rPr dirty="0" sz="2700" spc="-50">
                <a:latin typeface="Tahoma"/>
                <a:cs typeface="Tahoma"/>
              </a:rPr>
              <a:t>e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45">
                <a:latin typeface="Tahoma"/>
                <a:cs typeface="Tahoma"/>
              </a:rPr>
              <a:t>gg</a:t>
            </a:r>
            <a:r>
              <a:rPr dirty="0" sz="2700" spc="-55">
                <a:latin typeface="Tahoma"/>
                <a:cs typeface="Tahoma"/>
              </a:rPr>
              <a:t>u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55">
                <a:latin typeface="Tahoma"/>
                <a:cs typeface="Tahoma"/>
              </a:rPr>
              <a:t>k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30">
                <a:latin typeface="Tahoma"/>
                <a:cs typeface="Tahoma"/>
              </a:rPr>
              <a:t>n</a:t>
            </a:r>
            <a:r>
              <a:rPr dirty="0" sz="2700" spc="-12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t</a:t>
            </a:r>
            <a:r>
              <a:rPr dirty="0" sz="2700" spc="-20">
                <a:latin typeface="Tahoma"/>
                <a:cs typeface="Tahoma"/>
              </a:rPr>
              <a:t>oo</a:t>
            </a:r>
            <a:r>
              <a:rPr dirty="0" sz="2700" spc="170">
                <a:latin typeface="Tahoma"/>
                <a:cs typeface="Tahoma"/>
              </a:rPr>
              <a:t>l</a:t>
            </a:r>
            <a:r>
              <a:rPr dirty="0" sz="2700" spc="-55">
                <a:latin typeface="Tahoma"/>
                <a:cs typeface="Tahoma"/>
              </a:rPr>
              <a:t>s  </a:t>
            </a:r>
            <a:r>
              <a:rPr dirty="0" sz="2700" spc="5">
                <a:latin typeface="Tahoma"/>
                <a:cs typeface="Tahoma"/>
              </a:rPr>
              <a:t>Katalon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-25">
                <a:latin typeface="Tahoma"/>
                <a:cs typeface="Tahoma"/>
              </a:rPr>
              <a:t>versi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-100">
                <a:latin typeface="Tahoma"/>
                <a:cs typeface="Tahoma"/>
              </a:rPr>
              <a:t>8.3.0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2398" y="2447355"/>
            <a:ext cx="54622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30">
                <a:solidFill>
                  <a:srgbClr val="D4A275"/>
                </a:solidFill>
                <a:latin typeface="Microsoft Sans Serif"/>
                <a:cs typeface="Microsoft Sans Serif"/>
              </a:rPr>
              <a:t>1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65">
                <a:solidFill>
                  <a:srgbClr val="D4A275"/>
                </a:solidFill>
                <a:latin typeface="Microsoft Sans Serif"/>
                <a:cs typeface="Microsoft Sans Serif"/>
              </a:rPr>
              <a:t>(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245">
                <a:solidFill>
                  <a:srgbClr val="D4A275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43553"/>
            <a:ext cx="8190275" cy="3200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194" y="517361"/>
            <a:ext cx="4533853" cy="10169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1334837"/>
            <a:ext cx="1581149" cy="1571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8218" y="3401521"/>
            <a:ext cx="1581149" cy="1571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878844" y="1794689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5716" y="531433"/>
                </a:moveTo>
                <a:lnTo>
                  <a:pt x="214907" y="526555"/>
                </a:lnTo>
                <a:lnTo>
                  <a:pt x="165642" y="511953"/>
                </a:lnTo>
                <a:lnTo>
                  <a:pt x="119465" y="487671"/>
                </a:lnTo>
                <a:lnTo>
                  <a:pt x="77920" y="453757"/>
                </a:lnTo>
                <a:lnTo>
                  <a:pt x="44486" y="413107"/>
                </a:lnTo>
                <a:lnTo>
                  <a:pt x="20063" y="367480"/>
                </a:lnTo>
                <a:lnTo>
                  <a:pt x="5088" y="317981"/>
                </a:lnTo>
                <a:lnTo>
                  <a:pt x="0" y="265716"/>
                </a:lnTo>
                <a:lnTo>
                  <a:pt x="5088" y="213455"/>
                </a:lnTo>
                <a:lnTo>
                  <a:pt x="20063" y="163983"/>
                </a:lnTo>
                <a:lnTo>
                  <a:pt x="44486" y="118428"/>
                </a:lnTo>
                <a:lnTo>
                  <a:pt x="77920" y="77920"/>
                </a:lnTo>
                <a:lnTo>
                  <a:pt x="118428" y="44486"/>
                </a:lnTo>
                <a:lnTo>
                  <a:pt x="163983" y="20063"/>
                </a:lnTo>
                <a:lnTo>
                  <a:pt x="213455" y="5088"/>
                </a:lnTo>
                <a:lnTo>
                  <a:pt x="265716" y="0"/>
                </a:lnTo>
                <a:lnTo>
                  <a:pt x="317981" y="5088"/>
                </a:lnTo>
                <a:lnTo>
                  <a:pt x="367480" y="20063"/>
                </a:lnTo>
                <a:lnTo>
                  <a:pt x="413108" y="44486"/>
                </a:lnTo>
                <a:lnTo>
                  <a:pt x="448678" y="73741"/>
                </a:lnTo>
                <a:lnTo>
                  <a:pt x="265716" y="73741"/>
                </a:lnTo>
                <a:lnTo>
                  <a:pt x="227923" y="77421"/>
                </a:lnTo>
                <a:lnTo>
                  <a:pt x="159251" y="105888"/>
                </a:lnTo>
                <a:lnTo>
                  <a:pt x="105888" y="159251"/>
                </a:lnTo>
                <a:lnTo>
                  <a:pt x="77421" y="227923"/>
                </a:lnTo>
                <a:lnTo>
                  <a:pt x="73741" y="265716"/>
                </a:lnTo>
                <a:lnTo>
                  <a:pt x="77421" y="303509"/>
                </a:lnTo>
                <a:lnTo>
                  <a:pt x="105888" y="372181"/>
                </a:lnTo>
                <a:lnTo>
                  <a:pt x="164670" y="428941"/>
                </a:lnTo>
                <a:lnTo>
                  <a:pt x="203438" y="447302"/>
                </a:lnTo>
                <a:lnTo>
                  <a:pt x="244682" y="456482"/>
                </a:lnTo>
                <a:lnTo>
                  <a:pt x="508807" y="456482"/>
                </a:lnTo>
                <a:lnTo>
                  <a:pt x="513489" y="461133"/>
                </a:lnTo>
                <a:lnTo>
                  <a:pt x="628095" y="461133"/>
                </a:lnTo>
                <a:lnTo>
                  <a:pt x="644594" y="477601"/>
                </a:lnTo>
                <a:lnTo>
                  <a:pt x="425491" y="477601"/>
                </a:lnTo>
                <a:lnTo>
                  <a:pt x="388566" y="501049"/>
                </a:lnTo>
                <a:lnTo>
                  <a:pt x="349106" y="517883"/>
                </a:lnTo>
                <a:lnTo>
                  <a:pt x="307895" y="528034"/>
                </a:lnTo>
                <a:lnTo>
                  <a:pt x="265716" y="531433"/>
                </a:lnTo>
                <a:close/>
              </a:path>
              <a:path w="762000" h="762000">
                <a:moveTo>
                  <a:pt x="508807" y="456482"/>
                </a:moveTo>
                <a:lnTo>
                  <a:pt x="286751" y="456482"/>
                </a:lnTo>
                <a:lnTo>
                  <a:pt x="327995" y="447302"/>
                </a:lnTo>
                <a:lnTo>
                  <a:pt x="366762" y="428941"/>
                </a:lnTo>
                <a:lnTo>
                  <a:pt x="401402" y="401400"/>
                </a:lnTo>
                <a:lnTo>
                  <a:pt x="428942" y="366761"/>
                </a:lnTo>
                <a:lnTo>
                  <a:pt x="447302" y="327994"/>
                </a:lnTo>
                <a:lnTo>
                  <a:pt x="456482" y="286750"/>
                </a:lnTo>
                <a:lnTo>
                  <a:pt x="456482" y="244681"/>
                </a:lnTo>
                <a:lnTo>
                  <a:pt x="447302" y="203437"/>
                </a:lnTo>
                <a:lnTo>
                  <a:pt x="428942" y="164670"/>
                </a:lnTo>
                <a:lnTo>
                  <a:pt x="401402" y="130031"/>
                </a:lnTo>
                <a:lnTo>
                  <a:pt x="339274" y="88244"/>
                </a:lnTo>
                <a:lnTo>
                  <a:pt x="265716" y="73741"/>
                </a:lnTo>
                <a:lnTo>
                  <a:pt x="448678" y="73741"/>
                </a:lnTo>
                <a:lnTo>
                  <a:pt x="485180" y="115760"/>
                </a:lnTo>
                <a:lnTo>
                  <a:pt x="508470" y="157530"/>
                </a:lnTo>
                <a:lnTo>
                  <a:pt x="523630" y="202065"/>
                </a:lnTo>
                <a:lnTo>
                  <a:pt x="530665" y="248202"/>
                </a:lnTo>
                <a:lnTo>
                  <a:pt x="529577" y="294776"/>
                </a:lnTo>
                <a:lnTo>
                  <a:pt x="520368" y="340625"/>
                </a:lnTo>
                <a:lnTo>
                  <a:pt x="503042" y="384584"/>
                </a:lnTo>
                <a:lnTo>
                  <a:pt x="477601" y="425490"/>
                </a:lnTo>
                <a:lnTo>
                  <a:pt x="508807" y="456482"/>
                </a:lnTo>
                <a:close/>
              </a:path>
              <a:path w="762000" h="762000">
                <a:moveTo>
                  <a:pt x="628095" y="461133"/>
                </a:moveTo>
                <a:lnTo>
                  <a:pt x="513489" y="461133"/>
                </a:lnTo>
                <a:lnTo>
                  <a:pt x="544706" y="429915"/>
                </a:lnTo>
                <a:lnTo>
                  <a:pt x="556962" y="421757"/>
                </a:lnTo>
                <a:lnTo>
                  <a:pt x="570854" y="419037"/>
                </a:lnTo>
                <a:lnTo>
                  <a:pt x="584700" y="421757"/>
                </a:lnTo>
                <a:lnTo>
                  <a:pt x="596818" y="429915"/>
                </a:lnTo>
                <a:lnTo>
                  <a:pt x="628095" y="461133"/>
                </a:lnTo>
                <a:close/>
              </a:path>
              <a:path w="762000" h="762000">
                <a:moveTo>
                  <a:pt x="644013" y="762000"/>
                </a:moveTo>
                <a:lnTo>
                  <a:pt x="599552" y="753366"/>
                </a:lnTo>
                <a:lnTo>
                  <a:pt x="560438" y="727586"/>
                </a:lnTo>
                <a:lnTo>
                  <a:pt x="429915" y="596817"/>
                </a:lnTo>
                <a:lnTo>
                  <a:pt x="419038" y="570854"/>
                </a:lnTo>
                <a:lnTo>
                  <a:pt x="421758" y="556962"/>
                </a:lnTo>
                <a:lnTo>
                  <a:pt x="429915" y="544706"/>
                </a:lnTo>
                <a:lnTo>
                  <a:pt x="461133" y="513490"/>
                </a:lnTo>
                <a:lnTo>
                  <a:pt x="425491" y="477601"/>
                </a:lnTo>
                <a:lnTo>
                  <a:pt x="644594" y="477601"/>
                </a:lnTo>
                <a:lnTo>
                  <a:pt x="727586" y="560438"/>
                </a:lnTo>
                <a:lnTo>
                  <a:pt x="742711" y="578993"/>
                </a:lnTo>
                <a:lnTo>
                  <a:pt x="753457" y="599552"/>
                </a:lnTo>
                <a:lnTo>
                  <a:pt x="759871" y="621448"/>
                </a:lnTo>
                <a:lnTo>
                  <a:pt x="761999" y="644013"/>
                </a:lnTo>
                <a:lnTo>
                  <a:pt x="759871" y="666577"/>
                </a:lnTo>
                <a:lnTo>
                  <a:pt x="742711" y="709032"/>
                </a:lnTo>
                <a:lnTo>
                  <a:pt x="709031" y="742607"/>
                </a:lnTo>
                <a:lnTo>
                  <a:pt x="666577" y="759837"/>
                </a:lnTo>
                <a:lnTo>
                  <a:pt x="644013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19221" y="3842868"/>
            <a:ext cx="624840" cy="798830"/>
          </a:xfrm>
          <a:custGeom>
            <a:avLst/>
            <a:gdLst/>
            <a:ahLst/>
            <a:cxnLst/>
            <a:rect l="l" t="t" r="r" b="b"/>
            <a:pathLst>
              <a:path w="624840" h="798829">
                <a:moveTo>
                  <a:pt x="532624" y="175882"/>
                </a:moveTo>
                <a:lnTo>
                  <a:pt x="91810" y="175882"/>
                </a:lnTo>
                <a:lnTo>
                  <a:pt x="91810" y="0"/>
                </a:lnTo>
                <a:lnTo>
                  <a:pt x="532624" y="0"/>
                </a:lnTo>
                <a:lnTo>
                  <a:pt x="532624" y="175882"/>
                </a:lnTo>
                <a:close/>
              </a:path>
              <a:path w="624840" h="798829">
                <a:moveTo>
                  <a:pt x="416027" y="798266"/>
                </a:moveTo>
                <a:lnTo>
                  <a:pt x="53500" y="798221"/>
                </a:lnTo>
                <a:lnTo>
                  <a:pt x="18909" y="769118"/>
                </a:lnTo>
                <a:lnTo>
                  <a:pt x="18569" y="716189"/>
                </a:lnTo>
                <a:lnTo>
                  <a:pt x="18556" y="499554"/>
                </a:lnTo>
                <a:lnTo>
                  <a:pt x="18379" y="451467"/>
                </a:lnTo>
                <a:lnTo>
                  <a:pt x="13181" y="437150"/>
                </a:lnTo>
                <a:lnTo>
                  <a:pt x="6726" y="423092"/>
                </a:lnTo>
                <a:lnTo>
                  <a:pt x="1533" y="408733"/>
                </a:lnTo>
                <a:lnTo>
                  <a:pt x="1235" y="405896"/>
                </a:lnTo>
                <a:lnTo>
                  <a:pt x="0" y="393174"/>
                </a:lnTo>
                <a:lnTo>
                  <a:pt x="3166" y="347525"/>
                </a:lnTo>
                <a:lnTo>
                  <a:pt x="7061" y="299583"/>
                </a:lnTo>
                <a:lnTo>
                  <a:pt x="10783" y="255594"/>
                </a:lnTo>
                <a:lnTo>
                  <a:pt x="14390" y="210662"/>
                </a:lnTo>
                <a:lnTo>
                  <a:pt x="39095" y="176745"/>
                </a:lnTo>
                <a:lnTo>
                  <a:pt x="59436" y="175851"/>
                </a:lnTo>
                <a:lnTo>
                  <a:pt x="532624" y="175882"/>
                </a:lnTo>
                <a:lnTo>
                  <a:pt x="532624" y="176025"/>
                </a:lnTo>
                <a:lnTo>
                  <a:pt x="577093" y="176080"/>
                </a:lnTo>
                <a:lnTo>
                  <a:pt x="609340" y="204847"/>
                </a:lnTo>
                <a:lnTo>
                  <a:pt x="609859" y="210888"/>
                </a:lnTo>
                <a:lnTo>
                  <a:pt x="383151" y="210888"/>
                </a:lnTo>
                <a:lnTo>
                  <a:pt x="374707" y="211073"/>
                </a:lnTo>
                <a:lnTo>
                  <a:pt x="332010" y="211073"/>
                </a:lnTo>
                <a:lnTo>
                  <a:pt x="151405" y="211073"/>
                </a:lnTo>
                <a:lnTo>
                  <a:pt x="100551" y="211115"/>
                </a:lnTo>
                <a:lnTo>
                  <a:pt x="49740" y="211951"/>
                </a:lnTo>
                <a:lnTo>
                  <a:pt x="45830" y="257515"/>
                </a:lnTo>
                <a:lnTo>
                  <a:pt x="42043" y="303008"/>
                </a:lnTo>
                <a:lnTo>
                  <a:pt x="38378" y="348468"/>
                </a:lnTo>
                <a:lnTo>
                  <a:pt x="35294" y="387826"/>
                </a:lnTo>
                <a:lnTo>
                  <a:pt x="38203" y="407202"/>
                </a:lnTo>
                <a:lnTo>
                  <a:pt x="48417" y="423821"/>
                </a:lnTo>
                <a:lnTo>
                  <a:pt x="63949" y="435783"/>
                </a:lnTo>
                <a:lnTo>
                  <a:pt x="82810" y="441190"/>
                </a:lnTo>
                <a:lnTo>
                  <a:pt x="217665" y="441190"/>
                </a:lnTo>
                <a:lnTo>
                  <a:pt x="218250" y="441427"/>
                </a:lnTo>
                <a:lnTo>
                  <a:pt x="381312" y="441427"/>
                </a:lnTo>
                <a:lnTo>
                  <a:pt x="394208" y="443714"/>
                </a:lnTo>
                <a:lnTo>
                  <a:pt x="607196" y="443714"/>
                </a:lnTo>
                <a:lnTo>
                  <a:pt x="606222" y="445660"/>
                </a:lnTo>
                <a:lnTo>
                  <a:pt x="605863" y="499554"/>
                </a:lnTo>
                <a:lnTo>
                  <a:pt x="605819" y="563304"/>
                </a:lnTo>
                <a:lnTo>
                  <a:pt x="188830" y="563304"/>
                </a:lnTo>
                <a:lnTo>
                  <a:pt x="162601" y="563472"/>
                </a:lnTo>
                <a:lnTo>
                  <a:pt x="136381" y="564002"/>
                </a:lnTo>
                <a:lnTo>
                  <a:pt x="136044" y="610313"/>
                </a:lnTo>
                <a:lnTo>
                  <a:pt x="136025" y="763002"/>
                </a:lnTo>
                <a:lnTo>
                  <a:pt x="605560" y="763009"/>
                </a:lnTo>
                <a:lnTo>
                  <a:pt x="605517" y="769118"/>
                </a:lnTo>
                <a:lnTo>
                  <a:pt x="602622" y="781363"/>
                </a:lnTo>
                <a:lnTo>
                  <a:pt x="594860" y="790937"/>
                </a:lnTo>
                <a:lnTo>
                  <a:pt x="583882" y="796866"/>
                </a:lnTo>
                <a:lnTo>
                  <a:pt x="571339" y="798177"/>
                </a:lnTo>
                <a:lnTo>
                  <a:pt x="416027" y="798266"/>
                </a:lnTo>
                <a:close/>
              </a:path>
              <a:path w="624840" h="798829">
                <a:moveTo>
                  <a:pt x="607196" y="443714"/>
                </a:moveTo>
                <a:lnTo>
                  <a:pt x="394208" y="443714"/>
                </a:lnTo>
                <a:lnTo>
                  <a:pt x="415250" y="439595"/>
                </a:lnTo>
                <a:lnTo>
                  <a:pt x="432415" y="427031"/>
                </a:lnTo>
                <a:lnTo>
                  <a:pt x="443368" y="408733"/>
                </a:lnTo>
                <a:lnTo>
                  <a:pt x="445777" y="387415"/>
                </a:lnTo>
                <a:lnTo>
                  <a:pt x="443001" y="341865"/>
                </a:lnTo>
                <a:lnTo>
                  <a:pt x="440457" y="299583"/>
                </a:lnTo>
                <a:lnTo>
                  <a:pt x="437515" y="257024"/>
                </a:lnTo>
                <a:lnTo>
                  <a:pt x="433674" y="213652"/>
                </a:lnTo>
                <a:lnTo>
                  <a:pt x="408671" y="211063"/>
                </a:lnTo>
                <a:lnTo>
                  <a:pt x="383151" y="210888"/>
                </a:lnTo>
                <a:lnTo>
                  <a:pt x="609859" y="210888"/>
                </a:lnTo>
                <a:lnTo>
                  <a:pt x="609873" y="211055"/>
                </a:lnTo>
                <a:lnTo>
                  <a:pt x="522927" y="211055"/>
                </a:lnTo>
                <a:lnTo>
                  <a:pt x="497023" y="211256"/>
                </a:lnTo>
                <a:lnTo>
                  <a:pt x="471146" y="211951"/>
                </a:lnTo>
                <a:lnTo>
                  <a:pt x="473212" y="257515"/>
                </a:lnTo>
                <a:lnTo>
                  <a:pt x="476478" y="303008"/>
                </a:lnTo>
                <a:lnTo>
                  <a:pt x="480250" y="348468"/>
                </a:lnTo>
                <a:lnTo>
                  <a:pt x="483834" y="393934"/>
                </a:lnTo>
                <a:lnTo>
                  <a:pt x="488983" y="414228"/>
                </a:lnTo>
                <a:lnTo>
                  <a:pt x="501831" y="430763"/>
                </a:lnTo>
                <a:lnTo>
                  <a:pt x="519922" y="441212"/>
                </a:lnTo>
                <a:lnTo>
                  <a:pt x="540801" y="443247"/>
                </a:lnTo>
                <a:lnTo>
                  <a:pt x="607429" y="443247"/>
                </a:lnTo>
                <a:lnTo>
                  <a:pt x="607196" y="443714"/>
                </a:lnTo>
                <a:close/>
              </a:path>
              <a:path w="624840" h="798829">
                <a:moveTo>
                  <a:pt x="607429" y="443247"/>
                </a:moveTo>
                <a:lnTo>
                  <a:pt x="540801" y="443247"/>
                </a:lnTo>
                <a:lnTo>
                  <a:pt x="560453" y="437767"/>
                </a:lnTo>
                <a:lnTo>
                  <a:pt x="576513" y="425273"/>
                </a:lnTo>
                <a:lnTo>
                  <a:pt x="586759" y="407837"/>
                </a:lnTo>
                <a:lnTo>
                  <a:pt x="588934" y="387826"/>
                </a:lnTo>
                <a:lnTo>
                  <a:pt x="588957" y="387415"/>
                </a:lnTo>
                <a:lnTo>
                  <a:pt x="585546" y="343595"/>
                </a:lnTo>
                <a:lnTo>
                  <a:pt x="582004" y="299583"/>
                </a:lnTo>
                <a:lnTo>
                  <a:pt x="578386" y="255594"/>
                </a:lnTo>
                <a:lnTo>
                  <a:pt x="574750" y="211833"/>
                </a:lnTo>
                <a:lnTo>
                  <a:pt x="522927" y="211055"/>
                </a:lnTo>
                <a:lnTo>
                  <a:pt x="609873" y="211055"/>
                </a:lnTo>
                <a:lnTo>
                  <a:pt x="613260" y="250511"/>
                </a:lnTo>
                <a:lnTo>
                  <a:pt x="617568" y="303008"/>
                </a:lnTo>
                <a:lnTo>
                  <a:pt x="621193" y="348468"/>
                </a:lnTo>
                <a:lnTo>
                  <a:pt x="624251" y="387415"/>
                </a:lnTo>
                <a:lnTo>
                  <a:pt x="624249" y="387826"/>
                </a:lnTo>
                <a:lnTo>
                  <a:pt x="623664" y="403054"/>
                </a:lnTo>
                <a:lnTo>
                  <a:pt x="619450" y="417739"/>
                </a:lnTo>
                <a:lnTo>
                  <a:pt x="613132" y="431853"/>
                </a:lnTo>
                <a:lnTo>
                  <a:pt x="607429" y="443247"/>
                </a:lnTo>
                <a:close/>
              </a:path>
              <a:path w="624840" h="798829">
                <a:moveTo>
                  <a:pt x="357476" y="211450"/>
                </a:moveTo>
                <a:lnTo>
                  <a:pt x="332010" y="211073"/>
                </a:lnTo>
                <a:lnTo>
                  <a:pt x="374707" y="211073"/>
                </a:lnTo>
                <a:lnTo>
                  <a:pt x="357476" y="211450"/>
                </a:lnTo>
                <a:close/>
              </a:path>
              <a:path w="624840" h="798829">
                <a:moveTo>
                  <a:pt x="217665" y="441190"/>
                </a:moveTo>
                <a:lnTo>
                  <a:pt x="82810" y="441190"/>
                </a:lnTo>
                <a:lnTo>
                  <a:pt x="103280" y="439271"/>
                </a:lnTo>
                <a:lnTo>
                  <a:pt x="121116" y="429330"/>
                </a:lnTo>
                <a:lnTo>
                  <a:pt x="133866" y="413402"/>
                </a:lnTo>
                <a:lnTo>
                  <a:pt x="138996" y="393815"/>
                </a:lnTo>
                <a:lnTo>
                  <a:pt x="139099" y="393174"/>
                </a:lnTo>
                <a:lnTo>
                  <a:pt x="142644" y="347525"/>
                </a:lnTo>
                <a:lnTo>
                  <a:pt x="146613" y="301894"/>
                </a:lnTo>
                <a:lnTo>
                  <a:pt x="149824" y="257515"/>
                </a:lnTo>
                <a:lnTo>
                  <a:pt x="149919" y="255594"/>
                </a:lnTo>
                <a:lnTo>
                  <a:pt x="151405" y="211073"/>
                </a:lnTo>
                <a:lnTo>
                  <a:pt x="332010" y="211073"/>
                </a:lnTo>
                <a:lnTo>
                  <a:pt x="240567" y="211100"/>
                </a:lnTo>
                <a:lnTo>
                  <a:pt x="215131" y="211181"/>
                </a:lnTo>
                <a:lnTo>
                  <a:pt x="185707" y="255594"/>
                </a:lnTo>
                <a:lnTo>
                  <a:pt x="182092" y="303008"/>
                </a:lnTo>
                <a:lnTo>
                  <a:pt x="178961" y="348468"/>
                </a:lnTo>
                <a:lnTo>
                  <a:pt x="176327" y="387415"/>
                </a:lnTo>
                <a:lnTo>
                  <a:pt x="176345" y="387826"/>
                </a:lnTo>
                <a:lnTo>
                  <a:pt x="178728" y="405896"/>
                </a:lnTo>
                <a:lnTo>
                  <a:pt x="187481" y="422083"/>
                </a:lnTo>
                <a:lnTo>
                  <a:pt x="201134" y="434485"/>
                </a:lnTo>
                <a:lnTo>
                  <a:pt x="217665" y="441190"/>
                </a:lnTo>
                <a:close/>
              </a:path>
              <a:path w="624840" h="798829">
                <a:moveTo>
                  <a:pt x="381312" y="441427"/>
                </a:moveTo>
                <a:lnTo>
                  <a:pt x="218250" y="441427"/>
                </a:lnTo>
                <a:lnTo>
                  <a:pt x="240500" y="441244"/>
                </a:lnTo>
                <a:lnTo>
                  <a:pt x="260498" y="431732"/>
                </a:lnTo>
                <a:lnTo>
                  <a:pt x="275111" y="415164"/>
                </a:lnTo>
                <a:lnTo>
                  <a:pt x="281175" y="393934"/>
                </a:lnTo>
                <a:lnTo>
                  <a:pt x="281249" y="393174"/>
                </a:lnTo>
                <a:lnTo>
                  <a:pt x="284510" y="341865"/>
                </a:lnTo>
                <a:lnTo>
                  <a:pt x="287134" y="302576"/>
                </a:lnTo>
                <a:lnTo>
                  <a:pt x="289740" y="257515"/>
                </a:lnTo>
                <a:lnTo>
                  <a:pt x="291427" y="211247"/>
                </a:lnTo>
                <a:lnTo>
                  <a:pt x="240567" y="211100"/>
                </a:lnTo>
                <a:lnTo>
                  <a:pt x="332010" y="211100"/>
                </a:lnTo>
                <a:lnTo>
                  <a:pt x="333372" y="255594"/>
                </a:lnTo>
                <a:lnTo>
                  <a:pt x="333450" y="257515"/>
                </a:lnTo>
                <a:lnTo>
                  <a:pt x="336098" y="303008"/>
                </a:lnTo>
                <a:lnTo>
                  <a:pt x="339131" y="348468"/>
                </a:lnTo>
                <a:lnTo>
                  <a:pt x="341706" y="393934"/>
                </a:lnTo>
                <a:lnTo>
                  <a:pt x="345992" y="413483"/>
                </a:lnTo>
                <a:lnTo>
                  <a:pt x="357648" y="429522"/>
                </a:lnTo>
                <a:lnTo>
                  <a:pt x="374459" y="440212"/>
                </a:lnTo>
                <a:lnTo>
                  <a:pt x="381312" y="441427"/>
                </a:lnTo>
                <a:close/>
              </a:path>
              <a:path w="624840" h="798829">
                <a:moveTo>
                  <a:pt x="125981" y="211226"/>
                </a:moveTo>
                <a:lnTo>
                  <a:pt x="100551" y="211115"/>
                </a:lnTo>
                <a:lnTo>
                  <a:pt x="144494" y="211115"/>
                </a:lnTo>
                <a:lnTo>
                  <a:pt x="125981" y="211226"/>
                </a:lnTo>
                <a:close/>
              </a:path>
              <a:path w="624840" h="798829">
                <a:moveTo>
                  <a:pt x="605560" y="763002"/>
                </a:moveTo>
                <a:lnTo>
                  <a:pt x="241743" y="763002"/>
                </a:lnTo>
                <a:lnTo>
                  <a:pt x="241731" y="610313"/>
                </a:lnTo>
                <a:lnTo>
                  <a:pt x="241339" y="563938"/>
                </a:lnTo>
                <a:lnTo>
                  <a:pt x="214455" y="563464"/>
                </a:lnTo>
                <a:lnTo>
                  <a:pt x="188836" y="563304"/>
                </a:lnTo>
                <a:lnTo>
                  <a:pt x="605819" y="563304"/>
                </a:lnTo>
                <a:lnTo>
                  <a:pt x="423866" y="563304"/>
                </a:lnTo>
                <a:lnTo>
                  <a:pt x="347983" y="563883"/>
                </a:lnTo>
                <a:lnTo>
                  <a:pt x="347492" y="590038"/>
                </a:lnTo>
                <a:lnTo>
                  <a:pt x="347372" y="616254"/>
                </a:lnTo>
                <a:lnTo>
                  <a:pt x="347527" y="642400"/>
                </a:lnTo>
                <a:lnTo>
                  <a:pt x="347864" y="668553"/>
                </a:lnTo>
                <a:lnTo>
                  <a:pt x="605961" y="669191"/>
                </a:lnTo>
                <a:lnTo>
                  <a:pt x="605891" y="716189"/>
                </a:lnTo>
                <a:lnTo>
                  <a:pt x="605560" y="763002"/>
                </a:lnTo>
                <a:close/>
              </a:path>
              <a:path w="624840" h="798829">
                <a:moveTo>
                  <a:pt x="605961" y="669191"/>
                </a:moveTo>
                <a:lnTo>
                  <a:pt x="423797" y="669191"/>
                </a:lnTo>
                <a:lnTo>
                  <a:pt x="499689" y="668553"/>
                </a:lnTo>
                <a:lnTo>
                  <a:pt x="500128" y="642400"/>
                </a:lnTo>
                <a:lnTo>
                  <a:pt x="500100" y="590038"/>
                </a:lnTo>
                <a:lnTo>
                  <a:pt x="461811" y="563464"/>
                </a:lnTo>
                <a:lnTo>
                  <a:pt x="423866" y="563304"/>
                </a:lnTo>
                <a:lnTo>
                  <a:pt x="605819" y="563304"/>
                </a:lnTo>
                <a:lnTo>
                  <a:pt x="605943" y="642400"/>
                </a:lnTo>
                <a:lnTo>
                  <a:pt x="605961" y="669191"/>
                </a:lnTo>
                <a:close/>
              </a:path>
              <a:path w="624840" h="798829">
                <a:moveTo>
                  <a:pt x="605560" y="763009"/>
                </a:moveTo>
                <a:lnTo>
                  <a:pt x="162454" y="763009"/>
                </a:lnTo>
                <a:lnTo>
                  <a:pt x="215313" y="762960"/>
                </a:lnTo>
                <a:lnTo>
                  <a:pt x="605560" y="763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1804" y="3842868"/>
            <a:ext cx="13458824" cy="56768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827782"/>
            <a:ext cx="781939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</a:t>
            </a:r>
            <a:r>
              <a:rPr dirty="0" spc="-575"/>
              <a:t>U</a:t>
            </a:r>
            <a:r>
              <a:rPr dirty="0" spc="-660"/>
              <a:t>T</a:t>
            </a:r>
            <a:r>
              <a:rPr dirty="0" spc="-500"/>
              <a:t>O</a:t>
            </a:r>
            <a:r>
              <a:rPr dirty="0" spc="434"/>
              <a:t>M</a:t>
            </a:r>
            <a:r>
              <a:rPr dirty="0" spc="-80"/>
              <a:t>A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500"/>
              <a:t>O</a:t>
            </a:r>
            <a:r>
              <a:rPr dirty="0" spc="-450"/>
              <a:t>N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60"/>
              <a:t>T</a:t>
            </a:r>
            <a:r>
              <a:rPr dirty="0" spc="900"/>
              <a:t>I</a:t>
            </a:r>
            <a:r>
              <a:rPr dirty="0" spc="-455"/>
              <a:t>N</a:t>
            </a:r>
            <a:r>
              <a:rPr dirty="0" spc="-944"/>
              <a:t>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7467" y="1944737"/>
            <a:ext cx="7905115" cy="178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0">
                <a:latin typeface="Tahoma"/>
                <a:cs typeface="Tahoma"/>
              </a:rPr>
              <a:t>Menggunakan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15">
                <a:latin typeface="Tahoma"/>
                <a:cs typeface="Tahoma"/>
              </a:rPr>
              <a:t>tools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5">
                <a:latin typeface="Tahoma"/>
                <a:cs typeface="Tahoma"/>
              </a:rPr>
              <a:t>Katalon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25">
                <a:latin typeface="Tahoma"/>
                <a:cs typeface="Tahoma"/>
              </a:rPr>
              <a:t>versi</a:t>
            </a:r>
            <a:r>
              <a:rPr dirty="0" sz="2700" spc="-135">
                <a:latin typeface="Tahoma"/>
                <a:cs typeface="Tahoma"/>
              </a:rPr>
              <a:t> </a:t>
            </a:r>
            <a:r>
              <a:rPr dirty="0" sz="2700" spc="-100">
                <a:latin typeface="Tahoma"/>
                <a:cs typeface="Tahoma"/>
              </a:rPr>
              <a:t>8.3.0</a:t>
            </a:r>
            <a:endParaRPr sz="2700">
              <a:latin typeface="Tahoma"/>
              <a:cs typeface="Tahoma"/>
            </a:endParaRPr>
          </a:p>
          <a:p>
            <a:pPr marL="824230">
              <a:lnSpc>
                <a:spcPct val="100000"/>
              </a:lnSpc>
              <a:spcBef>
                <a:spcPts val="3070"/>
              </a:spcBef>
            </a:pPr>
            <a:r>
              <a:rPr dirty="0" sz="2800" spc="-95">
                <a:solidFill>
                  <a:srgbClr val="D4A275"/>
                </a:solidFill>
                <a:latin typeface="Microsoft Sans Serif"/>
                <a:cs typeface="Microsoft Sans Serif"/>
              </a:rPr>
              <a:t>2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75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15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210">
                <a:solidFill>
                  <a:srgbClr val="D4A275"/>
                </a:solidFill>
                <a:latin typeface="Microsoft Sans Serif"/>
                <a:cs typeface="Microsoft Sans Serif"/>
              </a:rPr>
              <a:t>N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65">
                <a:solidFill>
                  <a:srgbClr val="D4A275"/>
                </a:solidFill>
                <a:latin typeface="Microsoft Sans Serif"/>
                <a:cs typeface="Microsoft Sans Serif"/>
              </a:rPr>
              <a:t>(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SS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140">
                <a:solidFill>
                  <a:srgbClr val="D4A275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445">
                <a:solidFill>
                  <a:srgbClr val="D4A275"/>
                </a:solidFill>
                <a:latin typeface="Microsoft Sans Serif"/>
                <a:cs typeface="Microsoft Sans Serif"/>
              </a:rPr>
              <a:t>G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OO</a:t>
            </a:r>
            <a:r>
              <a:rPr dirty="0" sz="2800" spc="-25">
                <a:solidFill>
                  <a:srgbClr val="D4A275"/>
                </a:solidFill>
                <a:latin typeface="Microsoft Sans Serif"/>
                <a:cs typeface="Microsoft Sans Serif"/>
              </a:rPr>
              <a:t>V</a:t>
            </a:r>
            <a:r>
              <a:rPr dirty="0" sz="2800" spc="-155">
                <a:solidFill>
                  <a:srgbClr val="D4A275"/>
                </a:solidFill>
                <a:latin typeface="Microsoft Sans Serif"/>
                <a:cs typeface="Microsoft Sans Serif"/>
              </a:rPr>
              <a:t>Y</a:t>
            </a:r>
            <a:r>
              <a:rPr dirty="0" sz="2800" spc="245">
                <a:solidFill>
                  <a:srgbClr val="D4A275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824230">
              <a:lnSpc>
                <a:spcPct val="100000"/>
              </a:lnSpc>
              <a:spcBef>
                <a:spcPts val="915"/>
              </a:spcBef>
            </a:pPr>
            <a:r>
              <a:rPr dirty="0" sz="2700" spc="-65">
                <a:latin typeface="Tahoma"/>
                <a:cs typeface="Tahoma"/>
              </a:rPr>
              <a:t>Scenario:</a:t>
            </a:r>
            <a:r>
              <a:rPr dirty="0" sz="2700" spc="-130">
                <a:latin typeface="Tahoma"/>
                <a:cs typeface="Tahoma"/>
              </a:rPr>
              <a:t> </a:t>
            </a:r>
            <a:r>
              <a:rPr dirty="0" sz="2700" spc="-50">
                <a:latin typeface="Tahoma"/>
                <a:cs typeface="Tahoma"/>
              </a:rPr>
              <a:t>User</a:t>
            </a:r>
            <a:r>
              <a:rPr dirty="0" sz="2700" spc="-125">
                <a:latin typeface="Tahoma"/>
                <a:cs typeface="Tahoma"/>
              </a:rPr>
              <a:t> </a:t>
            </a:r>
            <a:r>
              <a:rPr dirty="0" sz="2700" spc="-45">
                <a:latin typeface="Tahoma"/>
                <a:cs typeface="Tahoma"/>
              </a:rPr>
              <a:t>create</a:t>
            </a:r>
            <a:r>
              <a:rPr dirty="0" sz="2700" spc="-130">
                <a:latin typeface="Tahoma"/>
                <a:cs typeface="Tahoma"/>
              </a:rPr>
              <a:t> </a:t>
            </a:r>
            <a:r>
              <a:rPr dirty="0" sz="2700" spc="-80">
                <a:latin typeface="Tahoma"/>
                <a:cs typeface="Tahoma"/>
              </a:rPr>
              <a:t>a</a:t>
            </a:r>
            <a:r>
              <a:rPr dirty="0" sz="2700" spc="-125">
                <a:latin typeface="Tahoma"/>
                <a:cs typeface="Tahoma"/>
              </a:rPr>
              <a:t> </a:t>
            </a:r>
            <a:r>
              <a:rPr dirty="0" sz="2700" spc="-35">
                <a:latin typeface="Tahoma"/>
                <a:cs typeface="Tahoma"/>
              </a:rPr>
              <a:t>new</a:t>
            </a:r>
            <a:r>
              <a:rPr dirty="0" sz="2700" spc="-130">
                <a:latin typeface="Tahoma"/>
                <a:cs typeface="Tahoma"/>
              </a:rPr>
              <a:t> </a:t>
            </a:r>
            <a:r>
              <a:rPr dirty="0" sz="2700" spc="-45">
                <a:latin typeface="Tahoma"/>
                <a:cs typeface="Tahoma"/>
              </a:rPr>
              <a:t>order</a:t>
            </a:r>
            <a:r>
              <a:rPr dirty="0" sz="2700" spc="-125">
                <a:latin typeface="Tahoma"/>
                <a:cs typeface="Tahoma"/>
              </a:rPr>
              <a:t> </a:t>
            </a:r>
            <a:r>
              <a:rPr dirty="0" sz="2700">
                <a:latin typeface="Tahoma"/>
                <a:cs typeface="Tahoma"/>
              </a:rPr>
              <a:t>without</a:t>
            </a:r>
            <a:r>
              <a:rPr dirty="0" sz="2700" spc="-130">
                <a:latin typeface="Tahoma"/>
                <a:cs typeface="Tahoma"/>
              </a:rPr>
              <a:t> </a:t>
            </a:r>
            <a:r>
              <a:rPr dirty="0" sz="2700" spc="-30">
                <a:latin typeface="Tahoma"/>
                <a:cs typeface="Tahoma"/>
              </a:rPr>
              <a:t>token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99491" y="0"/>
            <a:ext cx="9788525" cy="10280015"/>
            <a:chOff x="8499491" y="0"/>
            <a:chExt cx="9788525" cy="10280015"/>
          </a:xfrm>
        </p:grpSpPr>
        <p:sp>
          <p:nvSpPr>
            <p:cNvPr id="3" name="object 3"/>
            <p:cNvSpPr/>
            <p:nvPr/>
          </p:nvSpPr>
          <p:spPr>
            <a:xfrm>
              <a:off x="9269834" y="3675650"/>
              <a:ext cx="9018270" cy="6604000"/>
            </a:xfrm>
            <a:custGeom>
              <a:avLst/>
              <a:gdLst/>
              <a:ahLst/>
              <a:cxnLst/>
              <a:rect l="l" t="t" r="r" b="b"/>
              <a:pathLst>
                <a:path w="9018269" h="6604000">
                  <a:moveTo>
                    <a:pt x="3327256" y="165099"/>
                  </a:moveTo>
                  <a:lnTo>
                    <a:pt x="2329229" y="165099"/>
                  </a:lnTo>
                  <a:lnTo>
                    <a:pt x="2364737" y="152399"/>
                  </a:lnTo>
                  <a:lnTo>
                    <a:pt x="2395852" y="126999"/>
                  </a:lnTo>
                  <a:lnTo>
                    <a:pt x="2424770" y="101599"/>
                  </a:lnTo>
                  <a:lnTo>
                    <a:pt x="2463206" y="63499"/>
                  </a:lnTo>
                  <a:lnTo>
                    <a:pt x="2504936" y="38099"/>
                  </a:lnTo>
                  <a:lnTo>
                    <a:pt x="2689292" y="38099"/>
                  </a:lnTo>
                  <a:lnTo>
                    <a:pt x="2705903" y="12699"/>
                  </a:lnTo>
                  <a:lnTo>
                    <a:pt x="2724153" y="0"/>
                  </a:lnTo>
                  <a:lnTo>
                    <a:pt x="2846485" y="0"/>
                  </a:lnTo>
                  <a:lnTo>
                    <a:pt x="2895971" y="12699"/>
                  </a:lnTo>
                  <a:lnTo>
                    <a:pt x="2942575" y="38099"/>
                  </a:lnTo>
                  <a:lnTo>
                    <a:pt x="2981766" y="50799"/>
                  </a:lnTo>
                  <a:lnTo>
                    <a:pt x="3009016" y="63499"/>
                  </a:lnTo>
                  <a:lnTo>
                    <a:pt x="3035509" y="76199"/>
                  </a:lnTo>
                  <a:lnTo>
                    <a:pt x="3072709" y="88899"/>
                  </a:lnTo>
                  <a:lnTo>
                    <a:pt x="3116498" y="101599"/>
                  </a:lnTo>
                  <a:lnTo>
                    <a:pt x="3162760" y="101599"/>
                  </a:lnTo>
                  <a:lnTo>
                    <a:pt x="3260497" y="126999"/>
                  </a:lnTo>
                  <a:lnTo>
                    <a:pt x="3304835" y="139699"/>
                  </a:lnTo>
                  <a:lnTo>
                    <a:pt x="3327256" y="165099"/>
                  </a:lnTo>
                  <a:close/>
                </a:path>
                <a:path w="9018269" h="6604000">
                  <a:moveTo>
                    <a:pt x="6443686" y="1181099"/>
                  </a:moveTo>
                  <a:lnTo>
                    <a:pt x="1771997" y="1181099"/>
                  </a:lnTo>
                  <a:lnTo>
                    <a:pt x="1805908" y="1168399"/>
                  </a:lnTo>
                  <a:lnTo>
                    <a:pt x="1822950" y="1155699"/>
                  </a:lnTo>
                  <a:lnTo>
                    <a:pt x="1826582" y="1142999"/>
                  </a:lnTo>
                  <a:lnTo>
                    <a:pt x="1819102" y="1117599"/>
                  </a:lnTo>
                  <a:lnTo>
                    <a:pt x="1802565" y="1079499"/>
                  </a:lnTo>
                  <a:lnTo>
                    <a:pt x="1779025" y="1066799"/>
                  </a:lnTo>
                  <a:lnTo>
                    <a:pt x="1751434" y="1041399"/>
                  </a:lnTo>
                  <a:lnTo>
                    <a:pt x="1729608" y="1003299"/>
                  </a:lnTo>
                  <a:lnTo>
                    <a:pt x="1716017" y="965199"/>
                  </a:lnTo>
                  <a:lnTo>
                    <a:pt x="1713134" y="927099"/>
                  </a:lnTo>
                  <a:lnTo>
                    <a:pt x="1709977" y="901699"/>
                  </a:lnTo>
                  <a:lnTo>
                    <a:pt x="1701054" y="863599"/>
                  </a:lnTo>
                  <a:lnTo>
                    <a:pt x="1687191" y="850899"/>
                  </a:lnTo>
                  <a:lnTo>
                    <a:pt x="1669209" y="825499"/>
                  </a:lnTo>
                  <a:lnTo>
                    <a:pt x="1651226" y="812799"/>
                  </a:lnTo>
                  <a:lnTo>
                    <a:pt x="1637361" y="787399"/>
                  </a:lnTo>
                  <a:lnTo>
                    <a:pt x="1628438" y="749299"/>
                  </a:lnTo>
                  <a:lnTo>
                    <a:pt x="1625280" y="698499"/>
                  </a:lnTo>
                  <a:lnTo>
                    <a:pt x="1627612" y="660399"/>
                  </a:lnTo>
                  <a:lnTo>
                    <a:pt x="1634061" y="609599"/>
                  </a:lnTo>
                  <a:lnTo>
                    <a:pt x="1643812" y="584199"/>
                  </a:lnTo>
                  <a:lnTo>
                    <a:pt x="1656048" y="571499"/>
                  </a:lnTo>
                  <a:lnTo>
                    <a:pt x="1669287" y="558799"/>
                  </a:lnTo>
                  <a:lnTo>
                    <a:pt x="1676358" y="520699"/>
                  </a:lnTo>
                  <a:lnTo>
                    <a:pt x="1677666" y="495299"/>
                  </a:lnTo>
                  <a:lnTo>
                    <a:pt x="1673619" y="444499"/>
                  </a:lnTo>
                  <a:lnTo>
                    <a:pt x="1672805" y="406399"/>
                  </a:lnTo>
                  <a:lnTo>
                    <a:pt x="1680287" y="380999"/>
                  </a:lnTo>
                  <a:lnTo>
                    <a:pt x="1697774" y="342899"/>
                  </a:lnTo>
                  <a:lnTo>
                    <a:pt x="1726976" y="317499"/>
                  </a:lnTo>
                  <a:lnTo>
                    <a:pt x="1769602" y="279399"/>
                  </a:lnTo>
                  <a:lnTo>
                    <a:pt x="1827363" y="241299"/>
                  </a:lnTo>
                  <a:lnTo>
                    <a:pt x="1880934" y="215899"/>
                  </a:lnTo>
                  <a:lnTo>
                    <a:pt x="1929971" y="190499"/>
                  </a:lnTo>
                  <a:lnTo>
                    <a:pt x="2069089" y="152399"/>
                  </a:lnTo>
                  <a:lnTo>
                    <a:pt x="2119201" y="152399"/>
                  </a:lnTo>
                  <a:lnTo>
                    <a:pt x="2174385" y="165099"/>
                  </a:lnTo>
                  <a:lnTo>
                    <a:pt x="3327256" y="165099"/>
                  </a:lnTo>
                  <a:lnTo>
                    <a:pt x="3338466" y="177799"/>
                  </a:lnTo>
                  <a:lnTo>
                    <a:pt x="3366263" y="190499"/>
                  </a:lnTo>
                  <a:lnTo>
                    <a:pt x="3404814" y="215899"/>
                  </a:lnTo>
                  <a:lnTo>
                    <a:pt x="3450111" y="228599"/>
                  </a:lnTo>
                  <a:lnTo>
                    <a:pt x="3498149" y="241299"/>
                  </a:lnTo>
                  <a:lnTo>
                    <a:pt x="3648941" y="241299"/>
                  </a:lnTo>
                  <a:lnTo>
                    <a:pt x="3701477" y="253999"/>
                  </a:lnTo>
                  <a:lnTo>
                    <a:pt x="3748743" y="266699"/>
                  </a:lnTo>
                  <a:lnTo>
                    <a:pt x="3786521" y="292099"/>
                  </a:lnTo>
                  <a:lnTo>
                    <a:pt x="3832576" y="304799"/>
                  </a:lnTo>
                  <a:lnTo>
                    <a:pt x="3881513" y="330199"/>
                  </a:lnTo>
                  <a:lnTo>
                    <a:pt x="3927979" y="342899"/>
                  </a:lnTo>
                  <a:lnTo>
                    <a:pt x="3966621" y="342899"/>
                  </a:lnTo>
                  <a:lnTo>
                    <a:pt x="3999841" y="355599"/>
                  </a:lnTo>
                  <a:lnTo>
                    <a:pt x="4031414" y="368299"/>
                  </a:lnTo>
                  <a:lnTo>
                    <a:pt x="4058044" y="380999"/>
                  </a:lnTo>
                  <a:lnTo>
                    <a:pt x="4076439" y="406399"/>
                  </a:lnTo>
                  <a:lnTo>
                    <a:pt x="4094765" y="419099"/>
                  </a:lnTo>
                  <a:lnTo>
                    <a:pt x="4120915" y="431799"/>
                  </a:lnTo>
                  <a:lnTo>
                    <a:pt x="4151183" y="444499"/>
                  </a:lnTo>
                  <a:lnTo>
                    <a:pt x="4304577" y="444499"/>
                  </a:lnTo>
                  <a:lnTo>
                    <a:pt x="4354196" y="457199"/>
                  </a:lnTo>
                  <a:lnTo>
                    <a:pt x="4401496" y="482599"/>
                  </a:lnTo>
                  <a:lnTo>
                    <a:pt x="4438841" y="495299"/>
                  </a:lnTo>
                  <a:lnTo>
                    <a:pt x="4481872" y="507999"/>
                  </a:lnTo>
                  <a:lnTo>
                    <a:pt x="4528744" y="533399"/>
                  </a:lnTo>
                  <a:lnTo>
                    <a:pt x="4673972" y="571499"/>
                  </a:lnTo>
                  <a:lnTo>
                    <a:pt x="4717772" y="584199"/>
                  </a:lnTo>
                  <a:lnTo>
                    <a:pt x="4784278" y="596899"/>
                  </a:lnTo>
                  <a:lnTo>
                    <a:pt x="4841314" y="609599"/>
                  </a:lnTo>
                  <a:lnTo>
                    <a:pt x="4882702" y="634999"/>
                  </a:lnTo>
                  <a:lnTo>
                    <a:pt x="4902264" y="647699"/>
                  </a:lnTo>
                  <a:lnTo>
                    <a:pt x="4916402" y="660399"/>
                  </a:lnTo>
                  <a:lnTo>
                    <a:pt x="4942895" y="673099"/>
                  </a:lnTo>
                  <a:lnTo>
                    <a:pt x="5059371" y="673099"/>
                  </a:lnTo>
                  <a:lnTo>
                    <a:pt x="5099386" y="685799"/>
                  </a:lnTo>
                  <a:lnTo>
                    <a:pt x="5131989" y="698499"/>
                  </a:lnTo>
                  <a:lnTo>
                    <a:pt x="5152648" y="711199"/>
                  </a:lnTo>
                  <a:lnTo>
                    <a:pt x="5175703" y="723899"/>
                  </a:lnTo>
                  <a:lnTo>
                    <a:pt x="5208648" y="736599"/>
                  </a:lnTo>
                  <a:lnTo>
                    <a:pt x="5284428" y="761999"/>
                  </a:lnTo>
                  <a:lnTo>
                    <a:pt x="5320237" y="761999"/>
                  </a:lnTo>
                  <a:lnTo>
                    <a:pt x="5362161" y="774699"/>
                  </a:lnTo>
                  <a:lnTo>
                    <a:pt x="5450858" y="825499"/>
                  </a:lnTo>
                  <a:lnTo>
                    <a:pt x="5490884" y="850899"/>
                  </a:lnTo>
                  <a:lnTo>
                    <a:pt x="5537145" y="876299"/>
                  </a:lnTo>
                  <a:lnTo>
                    <a:pt x="5580934" y="901699"/>
                  </a:lnTo>
                  <a:lnTo>
                    <a:pt x="5618135" y="914399"/>
                  </a:lnTo>
                  <a:lnTo>
                    <a:pt x="5741448" y="914399"/>
                  </a:lnTo>
                  <a:lnTo>
                    <a:pt x="5795953" y="927099"/>
                  </a:lnTo>
                  <a:lnTo>
                    <a:pt x="5857988" y="939799"/>
                  </a:lnTo>
                  <a:lnTo>
                    <a:pt x="5925402" y="965199"/>
                  </a:lnTo>
                  <a:lnTo>
                    <a:pt x="5996044" y="990599"/>
                  </a:lnTo>
                  <a:lnTo>
                    <a:pt x="6052292" y="1003299"/>
                  </a:lnTo>
                  <a:lnTo>
                    <a:pt x="6108939" y="1028699"/>
                  </a:lnTo>
                  <a:lnTo>
                    <a:pt x="6164755" y="1041399"/>
                  </a:lnTo>
                  <a:lnTo>
                    <a:pt x="6218510" y="1066799"/>
                  </a:lnTo>
                  <a:lnTo>
                    <a:pt x="6268975" y="1092199"/>
                  </a:lnTo>
                  <a:lnTo>
                    <a:pt x="6314920" y="1104899"/>
                  </a:lnTo>
                  <a:lnTo>
                    <a:pt x="6355118" y="1130299"/>
                  </a:lnTo>
                  <a:lnTo>
                    <a:pt x="6388337" y="1142999"/>
                  </a:lnTo>
                  <a:lnTo>
                    <a:pt x="6413350" y="1155699"/>
                  </a:lnTo>
                  <a:lnTo>
                    <a:pt x="6443686" y="1181099"/>
                  </a:lnTo>
                  <a:close/>
                </a:path>
                <a:path w="9018269" h="6604000">
                  <a:moveTo>
                    <a:pt x="4304577" y="444499"/>
                  </a:moveTo>
                  <a:lnTo>
                    <a:pt x="4151183" y="444499"/>
                  </a:lnTo>
                  <a:lnTo>
                    <a:pt x="4181862" y="431799"/>
                  </a:lnTo>
                  <a:lnTo>
                    <a:pt x="4256644" y="431799"/>
                  </a:lnTo>
                  <a:lnTo>
                    <a:pt x="4304577" y="444499"/>
                  </a:lnTo>
                  <a:close/>
                </a:path>
                <a:path w="9018269" h="6604000">
                  <a:moveTo>
                    <a:pt x="9018163" y="6603999"/>
                  </a:moveTo>
                  <a:lnTo>
                    <a:pt x="3392780" y="6603999"/>
                  </a:lnTo>
                  <a:lnTo>
                    <a:pt x="3345568" y="6578599"/>
                  </a:lnTo>
                  <a:lnTo>
                    <a:pt x="3295266" y="6565899"/>
                  </a:lnTo>
                  <a:lnTo>
                    <a:pt x="3191369" y="6515099"/>
                  </a:lnTo>
                  <a:lnTo>
                    <a:pt x="3140758" y="6502399"/>
                  </a:lnTo>
                  <a:lnTo>
                    <a:pt x="3076027" y="6464299"/>
                  </a:lnTo>
                  <a:lnTo>
                    <a:pt x="3015322" y="6438899"/>
                  </a:lnTo>
                  <a:lnTo>
                    <a:pt x="2961206" y="6413499"/>
                  </a:lnTo>
                  <a:lnTo>
                    <a:pt x="2916242" y="6400799"/>
                  </a:lnTo>
                  <a:lnTo>
                    <a:pt x="2882992" y="6388099"/>
                  </a:lnTo>
                  <a:lnTo>
                    <a:pt x="2864018" y="6388099"/>
                  </a:lnTo>
                  <a:lnTo>
                    <a:pt x="2837936" y="6375399"/>
                  </a:lnTo>
                  <a:lnTo>
                    <a:pt x="2790441" y="6362699"/>
                  </a:lnTo>
                  <a:lnTo>
                    <a:pt x="2728119" y="6337299"/>
                  </a:lnTo>
                  <a:lnTo>
                    <a:pt x="2657561" y="6299199"/>
                  </a:lnTo>
                  <a:lnTo>
                    <a:pt x="2580458" y="6273799"/>
                  </a:lnTo>
                  <a:lnTo>
                    <a:pt x="2534242" y="6248399"/>
                  </a:lnTo>
                  <a:lnTo>
                    <a:pt x="2484554" y="6222999"/>
                  </a:lnTo>
                  <a:lnTo>
                    <a:pt x="2326959" y="6146799"/>
                  </a:lnTo>
                  <a:lnTo>
                    <a:pt x="2275681" y="6134099"/>
                  </a:lnTo>
                  <a:lnTo>
                    <a:pt x="2227078" y="6108699"/>
                  </a:lnTo>
                  <a:lnTo>
                    <a:pt x="2161249" y="6070599"/>
                  </a:lnTo>
                  <a:lnTo>
                    <a:pt x="2101643" y="6045199"/>
                  </a:lnTo>
                  <a:lnTo>
                    <a:pt x="2050822" y="6019799"/>
                  </a:lnTo>
                  <a:lnTo>
                    <a:pt x="2011349" y="5981699"/>
                  </a:lnTo>
                  <a:lnTo>
                    <a:pt x="1985787" y="5968999"/>
                  </a:lnTo>
                  <a:lnTo>
                    <a:pt x="1976696" y="5943599"/>
                  </a:lnTo>
                  <a:lnTo>
                    <a:pt x="1968940" y="5930899"/>
                  </a:lnTo>
                  <a:lnTo>
                    <a:pt x="1947594" y="5918199"/>
                  </a:lnTo>
                  <a:lnTo>
                    <a:pt x="1915540" y="5905499"/>
                  </a:lnTo>
                  <a:lnTo>
                    <a:pt x="1835306" y="5905499"/>
                  </a:lnTo>
                  <a:lnTo>
                    <a:pt x="1796596" y="5892799"/>
                  </a:lnTo>
                  <a:lnTo>
                    <a:pt x="1764474" y="5880099"/>
                  </a:lnTo>
                  <a:lnTo>
                    <a:pt x="1743883" y="5880099"/>
                  </a:lnTo>
                  <a:lnTo>
                    <a:pt x="1726182" y="5854699"/>
                  </a:lnTo>
                  <a:lnTo>
                    <a:pt x="1707650" y="5854699"/>
                  </a:lnTo>
                  <a:lnTo>
                    <a:pt x="1690761" y="5841999"/>
                  </a:lnTo>
                  <a:lnTo>
                    <a:pt x="1677993" y="5841999"/>
                  </a:lnTo>
                  <a:lnTo>
                    <a:pt x="1657048" y="5829299"/>
                  </a:lnTo>
                  <a:lnTo>
                    <a:pt x="1617971" y="5816599"/>
                  </a:lnTo>
                  <a:lnTo>
                    <a:pt x="1564767" y="5791199"/>
                  </a:lnTo>
                  <a:lnTo>
                    <a:pt x="1501441" y="5765799"/>
                  </a:lnTo>
                  <a:lnTo>
                    <a:pt x="1432001" y="5727699"/>
                  </a:lnTo>
                  <a:lnTo>
                    <a:pt x="1382043" y="5702299"/>
                  </a:lnTo>
                  <a:lnTo>
                    <a:pt x="1331392" y="5664199"/>
                  </a:lnTo>
                  <a:lnTo>
                    <a:pt x="1282049" y="5638799"/>
                  </a:lnTo>
                  <a:lnTo>
                    <a:pt x="1236009" y="5600699"/>
                  </a:lnTo>
                  <a:lnTo>
                    <a:pt x="1195271" y="5562599"/>
                  </a:lnTo>
                  <a:lnTo>
                    <a:pt x="1161833" y="5524499"/>
                  </a:lnTo>
                  <a:lnTo>
                    <a:pt x="1137693" y="5499099"/>
                  </a:lnTo>
                  <a:lnTo>
                    <a:pt x="1104343" y="5460999"/>
                  </a:lnTo>
                  <a:lnTo>
                    <a:pt x="1063825" y="5422899"/>
                  </a:lnTo>
                  <a:lnTo>
                    <a:pt x="1018458" y="5384799"/>
                  </a:lnTo>
                  <a:lnTo>
                    <a:pt x="922452" y="5359399"/>
                  </a:lnTo>
                  <a:lnTo>
                    <a:pt x="870356" y="5346699"/>
                  </a:lnTo>
                  <a:lnTo>
                    <a:pt x="828556" y="5321299"/>
                  </a:lnTo>
                  <a:lnTo>
                    <a:pt x="800758" y="5308599"/>
                  </a:lnTo>
                  <a:lnTo>
                    <a:pt x="790668" y="5283199"/>
                  </a:lnTo>
                  <a:lnTo>
                    <a:pt x="782913" y="5270499"/>
                  </a:lnTo>
                  <a:lnTo>
                    <a:pt x="761567" y="5257799"/>
                  </a:lnTo>
                  <a:lnTo>
                    <a:pt x="729514" y="5232399"/>
                  </a:lnTo>
                  <a:lnTo>
                    <a:pt x="689637" y="5219699"/>
                  </a:lnTo>
                  <a:lnTo>
                    <a:pt x="607275" y="5194299"/>
                  </a:lnTo>
                  <a:lnTo>
                    <a:pt x="571036" y="5168899"/>
                  </a:lnTo>
                  <a:lnTo>
                    <a:pt x="544679" y="5143499"/>
                  </a:lnTo>
                  <a:lnTo>
                    <a:pt x="529054" y="5130799"/>
                  </a:lnTo>
                  <a:lnTo>
                    <a:pt x="513434" y="5092699"/>
                  </a:lnTo>
                  <a:lnTo>
                    <a:pt x="498549" y="5054599"/>
                  </a:lnTo>
                  <a:lnTo>
                    <a:pt x="485129" y="5003799"/>
                  </a:lnTo>
                  <a:lnTo>
                    <a:pt x="473906" y="4940299"/>
                  </a:lnTo>
                  <a:lnTo>
                    <a:pt x="465610" y="4889499"/>
                  </a:lnTo>
                  <a:lnTo>
                    <a:pt x="460480" y="4825999"/>
                  </a:lnTo>
                  <a:lnTo>
                    <a:pt x="458336" y="4775199"/>
                  </a:lnTo>
                  <a:lnTo>
                    <a:pt x="459282" y="4737099"/>
                  </a:lnTo>
                  <a:lnTo>
                    <a:pt x="463419" y="4686299"/>
                  </a:lnTo>
                  <a:lnTo>
                    <a:pt x="470850" y="4635499"/>
                  </a:lnTo>
                  <a:lnTo>
                    <a:pt x="481677" y="4597399"/>
                  </a:lnTo>
                  <a:lnTo>
                    <a:pt x="496003" y="4559299"/>
                  </a:lnTo>
                  <a:lnTo>
                    <a:pt x="513929" y="4508499"/>
                  </a:lnTo>
                  <a:lnTo>
                    <a:pt x="543027" y="4457699"/>
                  </a:lnTo>
                  <a:lnTo>
                    <a:pt x="575920" y="4406899"/>
                  </a:lnTo>
                  <a:lnTo>
                    <a:pt x="610078" y="4368799"/>
                  </a:lnTo>
                  <a:lnTo>
                    <a:pt x="642970" y="4343399"/>
                  </a:lnTo>
                  <a:lnTo>
                    <a:pt x="704959" y="4317999"/>
                  </a:lnTo>
                  <a:lnTo>
                    <a:pt x="718031" y="4292599"/>
                  </a:lnTo>
                  <a:lnTo>
                    <a:pt x="709386" y="4267199"/>
                  </a:lnTo>
                  <a:lnTo>
                    <a:pt x="677127" y="4229099"/>
                  </a:lnTo>
                  <a:lnTo>
                    <a:pt x="619355" y="4165599"/>
                  </a:lnTo>
                  <a:lnTo>
                    <a:pt x="576517" y="4127499"/>
                  </a:lnTo>
                  <a:lnTo>
                    <a:pt x="539162" y="4076699"/>
                  </a:lnTo>
                  <a:lnTo>
                    <a:pt x="509608" y="4038599"/>
                  </a:lnTo>
                  <a:lnTo>
                    <a:pt x="490175" y="3987799"/>
                  </a:lnTo>
                  <a:lnTo>
                    <a:pt x="483181" y="3962399"/>
                  </a:lnTo>
                  <a:lnTo>
                    <a:pt x="480093" y="3924299"/>
                  </a:lnTo>
                  <a:lnTo>
                    <a:pt x="471650" y="3886199"/>
                  </a:lnTo>
                  <a:lnTo>
                    <a:pt x="459089" y="3848099"/>
                  </a:lnTo>
                  <a:lnTo>
                    <a:pt x="443645" y="3809999"/>
                  </a:lnTo>
                  <a:lnTo>
                    <a:pt x="434114" y="3771899"/>
                  </a:lnTo>
                  <a:lnTo>
                    <a:pt x="431754" y="3733799"/>
                  </a:lnTo>
                  <a:lnTo>
                    <a:pt x="436355" y="3695699"/>
                  </a:lnTo>
                  <a:lnTo>
                    <a:pt x="447705" y="3644899"/>
                  </a:lnTo>
                  <a:lnTo>
                    <a:pt x="465593" y="3594099"/>
                  </a:lnTo>
                  <a:lnTo>
                    <a:pt x="489713" y="3543299"/>
                  </a:lnTo>
                  <a:lnTo>
                    <a:pt x="515053" y="3505199"/>
                  </a:lnTo>
                  <a:lnTo>
                    <a:pt x="543565" y="3467099"/>
                  </a:lnTo>
                  <a:lnTo>
                    <a:pt x="577202" y="3454399"/>
                  </a:lnTo>
                  <a:lnTo>
                    <a:pt x="617916" y="3428999"/>
                  </a:lnTo>
                  <a:lnTo>
                    <a:pt x="667660" y="3416299"/>
                  </a:lnTo>
                  <a:lnTo>
                    <a:pt x="786260" y="3390899"/>
                  </a:lnTo>
                  <a:lnTo>
                    <a:pt x="834443" y="3365499"/>
                  </a:lnTo>
                  <a:lnTo>
                    <a:pt x="865329" y="3340099"/>
                  </a:lnTo>
                  <a:lnTo>
                    <a:pt x="885920" y="3301999"/>
                  </a:lnTo>
                  <a:lnTo>
                    <a:pt x="894981" y="3276599"/>
                  </a:lnTo>
                  <a:lnTo>
                    <a:pt x="892516" y="3263899"/>
                  </a:lnTo>
                  <a:lnTo>
                    <a:pt x="878526" y="3251199"/>
                  </a:lnTo>
                  <a:lnTo>
                    <a:pt x="860542" y="3225799"/>
                  </a:lnTo>
                  <a:lnTo>
                    <a:pt x="846677" y="3200399"/>
                  </a:lnTo>
                  <a:lnTo>
                    <a:pt x="837754" y="3162299"/>
                  </a:lnTo>
                  <a:lnTo>
                    <a:pt x="834597" y="3111499"/>
                  </a:lnTo>
                  <a:lnTo>
                    <a:pt x="837754" y="3073399"/>
                  </a:lnTo>
                  <a:lnTo>
                    <a:pt x="846677" y="3035299"/>
                  </a:lnTo>
                  <a:lnTo>
                    <a:pt x="860542" y="2997199"/>
                  </a:lnTo>
                  <a:lnTo>
                    <a:pt x="896508" y="2971799"/>
                  </a:lnTo>
                  <a:lnTo>
                    <a:pt x="910372" y="2946399"/>
                  </a:lnTo>
                  <a:lnTo>
                    <a:pt x="919294" y="2920999"/>
                  </a:lnTo>
                  <a:lnTo>
                    <a:pt x="922451" y="2895599"/>
                  </a:lnTo>
                  <a:lnTo>
                    <a:pt x="913117" y="2870199"/>
                  </a:lnTo>
                  <a:lnTo>
                    <a:pt x="887310" y="2844799"/>
                  </a:lnTo>
                  <a:lnTo>
                    <a:pt x="848325" y="2819399"/>
                  </a:lnTo>
                  <a:lnTo>
                    <a:pt x="799457" y="2806699"/>
                  </a:lnTo>
                  <a:lnTo>
                    <a:pt x="766953" y="2793999"/>
                  </a:lnTo>
                  <a:lnTo>
                    <a:pt x="727150" y="2781299"/>
                  </a:lnTo>
                  <a:lnTo>
                    <a:pt x="681891" y="2768599"/>
                  </a:lnTo>
                  <a:lnTo>
                    <a:pt x="633021" y="2755899"/>
                  </a:lnTo>
                  <a:lnTo>
                    <a:pt x="582383" y="2730499"/>
                  </a:lnTo>
                  <a:lnTo>
                    <a:pt x="531822" y="2717799"/>
                  </a:lnTo>
                  <a:lnTo>
                    <a:pt x="483181" y="2692399"/>
                  </a:lnTo>
                  <a:lnTo>
                    <a:pt x="427602" y="2666999"/>
                  </a:lnTo>
                  <a:lnTo>
                    <a:pt x="372389" y="2628899"/>
                  </a:lnTo>
                  <a:lnTo>
                    <a:pt x="320104" y="2603499"/>
                  </a:lnTo>
                  <a:lnTo>
                    <a:pt x="273310" y="2578099"/>
                  </a:lnTo>
                  <a:lnTo>
                    <a:pt x="234568" y="2552699"/>
                  </a:lnTo>
                  <a:lnTo>
                    <a:pt x="175625" y="2489199"/>
                  </a:lnTo>
                  <a:lnTo>
                    <a:pt x="150985" y="2451099"/>
                  </a:lnTo>
                  <a:lnTo>
                    <a:pt x="135404" y="2412999"/>
                  </a:lnTo>
                  <a:lnTo>
                    <a:pt x="131767" y="2374899"/>
                  </a:lnTo>
                  <a:lnTo>
                    <a:pt x="126410" y="2349499"/>
                  </a:lnTo>
                  <a:lnTo>
                    <a:pt x="111993" y="2324099"/>
                  </a:lnTo>
                  <a:lnTo>
                    <a:pt x="90989" y="2298699"/>
                  </a:lnTo>
                  <a:lnTo>
                    <a:pt x="65876" y="2285999"/>
                  </a:lnTo>
                  <a:lnTo>
                    <a:pt x="40756" y="2260599"/>
                  </a:lnTo>
                  <a:lnTo>
                    <a:pt x="19754" y="2235199"/>
                  </a:lnTo>
                  <a:lnTo>
                    <a:pt x="5340" y="2209799"/>
                  </a:lnTo>
                  <a:lnTo>
                    <a:pt x="0" y="2171699"/>
                  </a:lnTo>
                  <a:lnTo>
                    <a:pt x="4516" y="2133599"/>
                  </a:lnTo>
                  <a:lnTo>
                    <a:pt x="16459" y="2095499"/>
                  </a:lnTo>
                  <a:lnTo>
                    <a:pt x="33343" y="2070099"/>
                  </a:lnTo>
                  <a:lnTo>
                    <a:pt x="52697" y="2057399"/>
                  </a:lnTo>
                  <a:lnTo>
                    <a:pt x="74600" y="2031999"/>
                  </a:lnTo>
                  <a:lnTo>
                    <a:pt x="92789" y="1993899"/>
                  </a:lnTo>
                  <a:lnTo>
                    <a:pt x="105209" y="1943099"/>
                  </a:lnTo>
                  <a:lnTo>
                    <a:pt x="109806" y="1879599"/>
                  </a:lnTo>
                  <a:lnTo>
                    <a:pt x="113076" y="1828799"/>
                  </a:lnTo>
                  <a:lnTo>
                    <a:pt x="125414" y="1790699"/>
                  </a:lnTo>
                  <a:lnTo>
                    <a:pt x="150612" y="1752599"/>
                  </a:lnTo>
                  <a:lnTo>
                    <a:pt x="192465" y="1727199"/>
                  </a:lnTo>
                  <a:lnTo>
                    <a:pt x="254764" y="1714499"/>
                  </a:lnTo>
                  <a:lnTo>
                    <a:pt x="314492" y="1689099"/>
                  </a:lnTo>
                  <a:lnTo>
                    <a:pt x="354819" y="1676399"/>
                  </a:lnTo>
                  <a:lnTo>
                    <a:pt x="378307" y="1650999"/>
                  </a:lnTo>
                  <a:lnTo>
                    <a:pt x="387519" y="1612899"/>
                  </a:lnTo>
                  <a:lnTo>
                    <a:pt x="385017" y="1574799"/>
                  </a:lnTo>
                  <a:lnTo>
                    <a:pt x="373365" y="1511299"/>
                  </a:lnTo>
                  <a:lnTo>
                    <a:pt x="364120" y="1460499"/>
                  </a:lnTo>
                  <a:lnTo>
                    <a:pt x="360385" y="1422399"/>
                  </a:lnTo>
                  <a:lnTo>
                    <a:pt x="363551" y="1384299"/>
                  </a:lnTo>
                  <a:lnTo>
                    <a:pt x="375005" y="1358899"/>
                  </a:lnTo>
                  <a:lnTo>
                    <a:pt x="396139" y="1320799"/>
                  </a:lnTo>
                  <a:lnTo>
                    <a:pt x="428340" y="1282699"/>
                  </a:lnTo>
                  <a:lnTo>
                    <a:pt x="472998" y="1244599"/>
                  </a:lnTo>
                  <a:lnTo>
                    <a:pt x="531503" y="1193799"/>
                  </a:lnTo>
                  <a:lnTo>
                    <a:pt x="579882" y="1142999"/>
                  </a:lnTo>
                  <a:lnTo>
                    <a:pt x="620993" y="1117599"/>
                  </a:lnTo>
                  <a:lnTo>
                    <a:pt x="656937" y="1092199"/>
                  </a:lnTo>
                  <a:lnTo>
                    <a:pt x="689811" y="1066799"/>
                  </a:lnTo>
                  <a:lnTo>
                    <a:pt x="721715" y="1054099"/>
                  </a:lnTo>
                  <a:lnTo>
                    <a:pt x="754747" y="1041399"/>
                  </a:lnTo>
                  <a:lnTo>
                    <a:pt x="1010306" y="1041399"/>
                  </a:lnTo>
                  <a:lnTo>
                    <a:pt x="1076965" y="1054099"/>
                  </a:lnTo>
                  <a:lnTo>
                    <a:pt x="1140166" y="1066799"/>
                  </a:lnTo>
                  <a:lnTo>
                    <a:pt x="1198065" y="1066799"/>
                  </a:lnTo>
                  <a:lnTo>
                    <a:pt x="1248817" y="1079499"/>
                  </a:lnTo>
                  <a:lnTo>
                    <a:pt x="1290579" y="1092199"/>
                  </a:lnTo>
                  <a:lnTo>
                    <a:pt x="1321507" y="1104899"/>
                  </a:lnTo>
                  <a:lnTo>
                    <a:pt x="1339756" y="1117599"/>
                  </a:lnTo>
                  <a:lnTo>
                    <a:pt x="1364953" y="1130299"/>
                  </a:lnTo>
                  <a:lnTo>
                    <a:pt x="1406385" y="1142999"/>
                  </a:lnTo>
                  <a:lnTo>
                    <a:pt x="1460257" y="1155699"/>
                  </a:lnTo>
                  <a:lnTo>
                    <a:pt x="1522773" y="1168399"/>
                  </a:lnTo>
                  <a:lnTo>
                    <a:pt x="1590140" y="1181099"/>
                  </a:lnTo>
                  <a:lnTo>
                    <a:pt x="6443686" y="1181099"/>
                  </a:lnTo>
                  <a:lnTo>
                    <a:pt x="6458855" y="1193799"/>
                  </a:lnTo>
                  <a:lnTo>
                    <a:pt x="6500654" y="1206499"/>
                  </a:lnTo>
                  <a:lnTo>
                    <a:pt x="6535040" y="1219199"/>
                  </a:lnTo>
                  <a:lnTo>
                    <a:pt x="6654948" y="1219199"/>
                  </a:lnTo>
                  <a:lnTo>
                    <a:pt x="6711239" y="1231899"/>
                  </a:lnTo>
                  <a:lnTo>
                    <a:pt x="6775096" y="1244599"/>
                  </a:lnTo>
                  <a:lnTo>
                    <a:pt x="6843834" y="1269999"/>
                  </a:lnTo>
                  <a:lnTo>
                    <a:pt x="6902385" y="1282699"/>
                  </a:lnTo>
                  <a:lnTo>
                    <a:pt x="6959938" y="1308099"/>
                  </a:lnTo>
                  <a:lnTo>
                    <a:pt x="7014418" y="1333499"/>
                  </a:lnTo>
                  <a:lnTo>
                    <a:pt x="7063749" y="1346199"/>
                  </a:lnTo>
                  <a:lnTo>
                    <a:pt x="7105857" y="1371599"/>
                  </a:lnTo>
                  <a:lnTo>
                    <a:pt x="7138667" y="1396999"/>
                  </a:lnTo>
                  <a:lnTo>
                    <a:pt x="7160105" y="1409699"/>
                  </a:lnTo>
                  <a:lnTo>
                    <a:pt x="7195316" y="1435099"/>
                  </a:lnTo>
                  <a:lnTo>
                    <a:pt x="7244117" y="1460499"/>
                  </a:lnTo>
                  <a:lnTo>
                    <a:pt x="7300330" y="1473199"/>
                  </a:lnTo>
                  <a:lnTo>
                    <a:pt x="7399406" y="1473199"/>
                  </a:lnTo>
                  <a:lnTo>
                    <a:pt x="7447746" y="1485899"/>
                  </a:lnTo>
                  <a:lnTo>
                    <a:pt x="7499990" y="1498599"/>
                  </a:lnTo>
                  <a:lnTo>
                    <a:pt x="7553333" y="1523999"/>
                  </a:lnTo>
                  <a:lnTo>
                    <a:pt x="7604967" y="1536699"/>
                  </a:lnTo>
                  <a:lnTo>
                    <a:pt x="7652086" y="1562099"/>
                  </a:lnTo>
                  <a:lnTo>
                    <a:pt x="7763767" y="1612899"/>
                  </a:lnTo>
                  <a:lnTo>
                    <a:pt x="7814336" y="1625599"/>
                  </a:lnTo>
                  <a:lnTo>
                    <a:pt x="7856049" y="1638299"/>
                  </a:lnTo>
                  <a:lnTo>
                    <a:pt x="7884899" y="1638299"/>
                  </a:lnTo>
                  <a:lnTo>
                    <a:pt x="7910021" y="1650999"/>
                  </a:lnTo>
                  <a:lnTo>
                    <a:pt x="7931023" y="1650999"/>
                  </a:lnTo>
                  <a:lnTo>
                    <a:pt x="7945436" y="1663699"/>
                  </a:lnTo>
                  <a:lnTo>
                    <a:pt x="7950789" y="1676399"/>
                  </a:lnTo>
                  <a:lnTo>
                    <a:pt x="7956898" y="1689099"/>
                  </a:lnTo>
                  <a:lnTo>
                    <a:pt x="7973302" y="1701799"/>
                  </a:lnTo>
                  <a:lnTo>
                    <a:pt x="7997119" y="1714499"/>
                  </a:lnTo>
                  <a:lnTo>
                    <a:pt x="8047651" y="1714499"/>
                  </a:lnTo>
                  <a:lnTo>
                    <a:pt x="8080236" y="1727199"/>
                  </a:lnTo>
                  <a:lnTo>
                    <a:pt x="8121675" y="1739899"/>
                  </a:lnTo>
                  <a:lnTo>
                    <a:pt x="8170423" y="1752599"/>
                  </a:lnTo>
                  <a:lnTo>
                    <a:pt x="8224938" y="1765299"/>
                  </a:lnTo>
                  <a:lnTo>
                    <a:pt x="8283673" y="1777999"/>
                  </a:lnTo>
                  <a:lnTo>
                    <a:pt x="8407630" y="1828799"/>
                  </a:lnTo>
                  <a:lnTo>
                    <a:pt x="8477246" y="1854199"/>
                  </a:lnTo>
                  <a:lnTo>
                    <a:pt x="8541791" y="1866899"/>
                  </a:lnTo>
                  <a:lnTo>
                    <a:pt x="8599421" y="1892299"/>
                  </a:lnTo>
                  <a:lnTo>
                    <a:pt x="8648291" y="1917699"/>
                  </a:lnTo>
                  <a:lnTo>
                    <a:pt x="8686558" y="1930399"/>
                  </a:lnTo>
                  <a:lnTo>
                    <a:pt x="8712376" y="1955799"/>
                  </a:lnTo>
                  <a:lnTo>
                    <a:pt x="8723902" y="1968499"/>
                  </a:lnTo>
                  <a:lnTo>
                    <a:pt x="8737285" y="1981199"/>
                  </a:lnTo>
                  <a:lnTo>
                    <a:pt x="8761788" y="1981199"/>
                  </a:lnTo>
                  <a:lnTo>
                    <a:pt x="8793704" y="1993899"/>
                  </a:lnTo>
                  <a:lnTo>
                    <a:pt x="8869548" y="1993899"/>
                  </a:lnTo>
                  <a:lnTo>
                    <a:pt x="8913886" y="2006599"/>
                  </a:lnTo>
                  <a:lnTo>
                    <a:pt x="8956578" y="2019299"/>
                  </a:lnTo>
                  <a:lnTo>
                    <a:pt x="8991858" y="2031999"/>
                  </a:lnTo>
                  <a:lnTo>
                    <a:pt x="9007296" y="2044699"/>
                  </a:lnTo>
                  <a:lnTo>
                    <a:pt x="9018163" y="2044699"/>
                  </a:lnTo>
                  <a:lnTo>
                    <a:pt x="9018163" y="6603999"/>
                  </a:lnTo>
                  <a:close/>
                </a:path>
                <a:path w="9018269" h="6604000">
                  <a:moveTo>
                    <a:pt x="6654948" y="1219199"/>
                  </a:moveTo>
                  <a:lnTo>
                    <a:pt x="6535040" y="1219199"/>
                  </a:lnTo>
                  <a:lnTo>
                    <a:pt x="6558308" y="1206499"/>
                  </a:lnTo>
                  <a:lnTo>
                    <a:pt x="6608906" y="1206499"/>
                  </a:lnTo>
                  <a:lnTo>
                    <a:pt x="6654948" y="12191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9491" y="0"/>
              <a:ext cx="9788508" cy="862018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358" y="1871738"/>
            <a:ext cx="4533853" cy="10169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88890" y="2214125"/>
            <a:ext cx="4728210" cy="178752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053465" marR="5080" indent="-1041400">
              <a:lnSpc>
                <a:spcPts val="6680"/>
              </a:lnSpc>
              <a:spcBef>
                <a:spcPts val="710"/>
              </a:spcBef>
            </a:pPr>
            <a:r>
              <a:rPr dirty="0" spc="-800"/>
              <a:t>R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655"/>
              <a:t>T</a:t>
            </a:r>
            <a:r>
              <a:rPr dirty="0" spc="-470"/>
              <a:t> </a:t>
            </a:r>
            <a:r>
              <a:rPr dirty="0" spc="-80"/>
              <a:t>A</a:t>
            </a:r>
            <a:r>
              <a:rPr dirty="0" spc="-590"/>
              <a:t>P</a:t>
            </a:r>
            <a:r>
              <a:rPr dirty="0" spc="905"/>
              <a:t>I</a:t>
            </a:r>
            <a:r>
              <a:rPr dirty="0" spc="-470"/>
              <a:t> </a:t>
            </a:r>
            <a:r>
              <a:rPr dirty="0" spc="-660"/>
              <a:t>T</a:t>
            </a:r>
            <a:r>
              <a:rPr dirty="0" spc="-1050"/>
              <a:t>E</a:t>
            </a:r>
            <a:r>
              <a:rPr dirty="0" spc="-825"/>
              <a:t>S</a:t>
            </a:r>
            <a:r>
              <a:rPr dirty="0" spc="-409"/>
              <a:t>T  </a:t>
            </a:r>
            <a:r>
              <a:rPr dirty="0" spc="-735"/>
              <a:t>REPORT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6624" y="1871835"/>
            <a:ext cx="600074" cy="657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97300" y="4287542"/>
            <a:ext cx="6142355" cy="405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70">
                <a:solidFill>
                  <a:srgbClr val="D4A275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95">
                <a:solidFill>
                  <a:srgbClr val="D4A275"/>
                </a:solidFill>
                <a:latin typeface="Microsoft Sans Serif"/>
                <a:cs typeface="Microsoft Sans Serif"/>
              </a:rPr>
              <a:t>F</a:t>
            </a:r>
            <a:r>
              <a:rPr dirty="0" sz="2800" spc="415">
                <a:solidFill>
                  <a:srgbClr val="D4A275"/>
                </a:solidFill>
                <a:latin typeface="Microsoft Sans Serif"/>
                <a:cs typeface="Microsoft Sans Serif"/>
              </a:rPr>
              <a:t>I</a:t>
            </a:r>
            <a:r>
              <a:rPr dirty="0" sz="2800" spc="-345">
                <a:solidFill>
                  <a:srgbClr val="D4A275"/>
                </a:solidFill>
                <a:latin typeface="Microsoft Sans Serif"/>
                <a:cs typeface="Microsoft Sans Serif"/>
              </a:rPr>
              <a:t>L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919480">
              <a:lnSpc>
                <a:spcPct val="114599"/>
              </a:lnSpc>
              <a:spcBef>
                <a:spcPts val="1950"/>
              </a:spcBef>
            </a:pP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10">
                <a:latin typeface="Tahoma"/>
                <a:cs typeface="Tahoma"/>
              </a:rPr>
              <a:t>tt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25">
                <a:latin typeface="Tahoma"/>
                <a:cs typeface="Tahoma"/>
              </a:rPr>
              <a:t>:</a:t>
            </a:r>
            <a:r>
              <a:rPr dirty="0" sz="2400" spc="-70">
                <a:latin typeface="Tahoma"/>
                <a:cs typeface="Tahoma"/>
              </a:rPr>
              <a:t>//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15">
                <a:latin typeface="Tahoma"/>
                <a:cs typeface="Tahoma"/>
              </a:rPr>
              <a:t>.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20">
                <a:latin typeface="Tahoma"/>
                <a:cs typeface="Tahoma"/>
              </a:rPr>
              <a:t>oo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150">
                <a:latin typeface="Tahoma"/>
                <a:cs typeface="Tahoma"/>
              </a:rPr>
              <a:t>l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15">
                <a:latin typeface="Tahoma"/>
                <a:cs typeface="Tahoma"/>
              </a:rPr>
              <a:t>.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>
                <a:latin typeface="Tahoma"/>
                <a:cs typeface="Tahoma"/>
              </a:rPr>
              <a:t>f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150">
                <a:latin typeface="Tahoma"/>
                <a:cs typeface="Tahoma"/>
              </a:rPr>
              <a:t>l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 spc="-5">
                <a:latin typeface="Tahoma"/>
                <a:cs typeface="Tahoma"/>
              </a:rPr>
              <a:t>1</a:t>
            </a:r>
            <a:r>
              <a:rPr dirty="0" sz="2400" spc="-40">
                <a:latin typeface="Tahoma"/>
                <a:cs typeface="Tahoma"/>
              </a:rPr>
              <a:t>j</a:t>
            </a:r>
            <a:r>
              <a:rPr dirty="0" sz="2400" spc="-65">
                <a:latin typeface="Tahoma"/>
                <a:cs typeface="Tahoma"/>
              </a:rPr>
              <a:t>R</a:t>
            </a:r>
            <a:r>
              <a:rPr dirty="0" sz="2400" spc="-335">
                <a:latin typeface="Tahoma"/>
                <a:cs typeface="Tahoma"/>
              </a:rPr>
              <a:t>_</a:t>
            </a:r>
            <a:r>
              <a:rPr dirty="0" sz="2400" spc="-60">
                <a:latin typeface="Tahoma"/>
                <a:cs typeface="Tahoma"/>
              </a:rPr>
              <a:t>D</a:t>
            </a:r>
            <a:r>
              <a:rPr dirty="0" sz="2400" spc="-10">
                <a:latin typeface="Tahoma"/>
                <a:cs typeface="Tahoma"/>
              </a:rPr>
              <a:t>H</a:t>
            </a:r>
            <a:r>
              <a:rPr dirty="0" sz="2400" spc="-10">
                <a:latin typeface="Tahoma"/>
                <a:cs typeface="Tahoma"/>
              </a:rPr>
              <a:t>F  </a:t>
            </a:r>
            <a:r>
              <a:rPr dirty="0" sz="2400" spc="-40">
                <a:latin typeface="Tahoma"/>
                <a:cs typeface="Tahoma"/>
              </a:rPr>
              <a:t>L3cOl1R0JfLtGGkNPe_gfPr0Wz/view? 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80">
                <a:latin typeface="Tahoma"/>
                <a:cs typeface="Tahoma"/>
              </a:rPr>
              <a:t>usp=sharing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280">
                <a:solidFill>
                  <a:srgbClr val="D4A275"/>
                </a:solidFill>
                <a:latin typeface="Microsoft Sans Serif"/>
                <a:cs typeface="Microsoft Sans Serif"/>
              </a:rPr>
              <a:t>P</a:t>
            </a:r>
            <a:r>
              <a:rPr dirty="0" sz="2800" spc="-235">
                <a:solidFill>
                  <a:srgbClr val="D4A275"/>
                </a:solidFill>
                <a:latin typeface="Microsoft Sans Serif"/>
                <a:cs typeface="Microsoft Sans Serif"/>
              </a:rPr>
              <a:t>O</a:t>
            </a:r>
            <a:r>
              <a:rPr dirty="0" sz="2800" spc="-380">
                <a:solidFill>
                  <a:srgbClr val="D4A275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10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495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305">
                <a:solidFill>
                  <a:srgbClr val="D4A275"/>
                </a:solidFill>
                <a:latin typeface="Microsoft Sans Serif"/>
                <a:cs typeface="Microsoft Sans Serif"/>
              </a:rPr>
              <a:t>T</a:t>
            </a:r>
            <a:r>
              <a:rPr dirty="0" sz="2800" spc="-22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459">
                <a:solidFill>
                  <a:srgbClr val="D4A275"/>
                </a:solidFill>
                <a:latin typeface="Microsoft Sans Serif"/>
                <a:cs typeface="Microsoft Sans Serif"/>
              </a:rPr>
              <a:t>C</a:t>
            </a:r>
            <a:r>
              <a:rPr dirty="0" sz="2800" spc="-40">
                <a:solidFill>
                  <a:srgbClr val="D4A275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390">
                <a:solidFill>
                  <a:srgbClr val="D4A275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-490">
                <a:solidFill>
                  <a:srgbClr val="D4A275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99"/>
              </a:lnSpc>
              <a:spcBef>
                <a:spcPts val="1950"/>
              </a:spcBef>
            </a:pPr>
            <a:r>
              <a:rPr dirty="0" sz="2400" spc="-30">
                <a:latin typeface="Tahoma"/>
                <a:cs typeface="Tahoma"/>
              </a:rPr>
              <a:t>h</a:t>
            </a:r>
            <a:r>
              <a:rPr dirty="0" sz="2400" spc="10">
                <a:latin typeface="Tahoma"/>
                <a:cs typeface="Tahoma"/>
              </a:rPr>
              <a:t>tt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25">
                <a:latin typeface="Tahoma"/>
                <a:cs typeface="Tahoma"/>
              </a:rPr>
              <a:t>:</a:t>
            </a:r>
            <a:r>
              <a:rPr dirty="0" sz="2400" spc="-70">
                <a:latin typeface="Tahoma"/>
                <a:cs typeface="Tahoma"/>
              </a:rPr>
              <a:t>//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50">
                <a:latin typeface="Tahoma"/>
                <a:cs typeface="Tahoma"/>
              </a:rPr>
              <a:t>r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15">
                <a:latin typeface="Tahoma"/>
                <a:cs typeface="Tahoma"/>
              </a:rPr>
              <a:t>.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-20">
                <a:latin typeface="Tahoma"/>
                <a:cs typeface="Tahoma"/>
              </a:rPr>
              <a:t>oo</a:t>
            </a:r>
            <a:r>
              <a:rPr dirty="0" sz="2400" spc="-40">
                <a:latin typeface="Tahoma"/>
                <a:cs typeface="Tahoma"/>
              </a:rPr>
              <a:t>g</a:t>
            </a:r>
            <a:r>
              <a:rPr dirty="0" sz="2400" spc="150">
                <a:latin typeface="Tahoma"/>
                <a:cs typeface="Tahoma"/>
              </a:rPr>
              <a:t>l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215">
                <a:latin typeface="Tahoma"/>
                <a:cs typeface="Tahoma"/>
              </a:rPr>
              <a:t>.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-20">
                <a:latin typeface="Tahoma"/>
                <a:cs typeface="Tahoma"/>
              </a:rPr>
              <a:t>o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>
                <a:latin typeface="Tahoma"/>
                <a:cs typeface="Tahoma"/>
              </a:rPr>
              <a:t>f</a:t>
            </a:r>
            <a:r>
              <a:rPr dirty="0" sz="2400" spc="90">
                <a:latin typeface="Tahoma"/>
                <a:cs typeface="Tahoma"/>
              </a:rPr>
              <a:t>i</a:t>
            </a:r>
            <a:r>
              <a:rPr dirty="0" sz="2400" spc="150">
                <a:latin typeface="Tahoma"/>
                <a:cs typeface="Tahoma"/>
              </a:rPr>
              <a:t>l</a:t>
            </a:r>
            <a:r>
              <a:rPr dirty="0" sz="2400" spc="-45">
                <a:latin typeface="Tahoma"/>
                <a:cs typeface="Tahoma"/>
              </a:rPr>
              <a:t>e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 spc="-40">
                <a:latin typeface="Tahoma"/>
                <a:cs typeface="Tahoma"/>
              </a:rPr>
              <a:t>d</a:t>
            </a:r>
            <a:r>
              <a:rPr dirty="0" sz="2400" spc="-70">
                <a:latin typeface="Tahoma"/>
                <a:cs typeface="Tahoma"/>
              </a:rPr>
              <a:t>/</a:t>
            </a:r>
            <a:r>
              <a:rPr dirty="0" sz="2400" spc="-5">
                <a:latin typeface="Tahoma"/>
                <a:cs typeface="Tahoma"/>
              </a:rPr>
              <a:t>15</a:t>
            </a:r>
            <a:r>
              <a:rPr dirty="0" sz="2400" spc="-25">
                <a:latin typeface="Tahoma"/>
                <a:cs typeface="Tahoma"/>
              </a:rPr>
              <a:t>c</a:t>
            </a: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-5">
                <a:latin typeface="Tahoma"/>
                <a:cs typeface="Tahoma"/>
              </a:rPr>
              <a:t>2</a:t>
            </a:r>
            <a:r>
              <a:rPr dirty="0" sz="2400" spc="-30">
                <a:latin typeface="Tahoma"/>
                <a:cs typeface="Tahoma"/>
              </a:rPr>
              <a:t>p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70">
                <a:latin typeface="Tahoma"/>
                <a:cs typeface="Tahoma"/>
              </a:rPr>
              <a:t>T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-15">
                <a:latin typeface="Tahoma"/>
                <a:cs typeface="Tahoma"/>
              </a:rPr>
              <a:t>F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5">
                <a:latin typeface="Tahoma"/>
                <a:cs typeface="Tahoma"/>
              </a:rPr>
              <a:t>6  </a:t>
            </a:r>
            <a:r>
              <a:rPr dirty="0" sz="2400" spc="-40">
                <a:latin typeface="Tahoma"/>
                <a:cs typeface="Tahoma"/>
              </a:rPr>
              <a:t>kp-Aw5UcHKArUpGxNZFZC/view?usp=sharing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Dewi Putri Wulandari</dc:creator>
  <cp:keywords>DAFREV35wGQ,BAEh04ymsBk</cp:keywords>
  <dc:title>BOOST Brown Minimalist Pitch Deck Presentation</dc:title>
  <dcterms:created xsi:type="dcterms:W3CDTF">2022-11-05T13:08:15Z</dcterms:created>
  <dcterms:modified xsi:type="dcterms:W3CDTF">2022-11-05T13:08:15Z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2022-11-05T00:00:00Z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2022-11-05T00:00:00Z</vt:filetime>
  </property>
</Properties>
</file>